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5.xml" ContentType="application/vnd.openxmlformats-officedocument.theme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theme/theme6.xml" ContentType="application/vnd.openxmlformats-officedocument.theme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theme/theme8.xml" ContentType="application/vnd.openxmlformats-officedocument.theme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62" r:id="rId5"/>
    <p:sldMasterId id="2147483678" r:id="rId6"/>
    <p:sldMasterId id="2147483692" r:id="rId7"/>
    <p:sldMasterId id="2147483704" r:id="rId8"/>
    <p:sldMasterId id="2147483728" r:id="rId9"/>
    <p:sldMasterId id="2147483740" r:id="rId10"/>
    <p:sldMasterId id="2147483774" r:id="rId11"/>
    <p:sldMasterId id="2147483776" r:id="rId12"/>
  </p:sldMasterIdLst>
  <p:notesMasterIdLst>
    <p:notesMasterId r:id="rId19"/>
  </p:notesMasterIdLst>
  <p:handoutMasterIdLst>
    <p:handoutMasterId r:id="rId20"/>
  </p:handoutMasterIdLst>
  <p:sldIdLst>
    <p:sldId id="909" r:id="rId13"/>
    <p:sldId id="963" r:id="rId14"/>
    <p:sldId id="2532" r:id="rId15"/>
    <p:sldId id="2534" r:id="rId16"/>
    <p:sldId id="300" r:id="rId17"/>
    <p:sldId id="301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E2A8955-9CC7-458F-A6D2-93F10D7B0FD5}">
          <p14:sldIdLst>
            <p14:sldId id="909"/>
            <p14:sldId id="963"/>
            <p14:sldId id="2532"/>
            <p14:sldId id="2534"/>
            <p14:sldId id="300"/>
            <p14:sldId id="301"/>
          </p14:sldIdLst>
        </p14:section>
        <p14:section name="Appendix" id="{C0AA8C07-72C1-4062-A78B-CDDF7486197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777" userDrawn="1">
          <p15:clr>
            <a:srgbClr val="A4A3A4"/>
          </p15:clr>
        </p15:guide>
        <p15:guide id="2" pos="597" userDrawn="1">
          <p15:clr>
            <a:srgbClr val="A4A3A4"/>
          </p15:clr>
        </p15:guide>
        <p15:guide id="3" pos="7151" userDrawn="1">
          <p15:clr>
            <a:srgbClr val="A4A3A4"/>
          </p15:clr>
        </p15:guide>
        <p15:guide id="4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gilvie, Melissa" initials="OM" lastIdx="9" clrIdx="0">
    <p:extLst>
      <p:ext uri="{19B8F6BF-5375-455C-9EA6-DF929625EA0E}">
        <p15:presenceInfo xmlns:p15="http://schemas.microsoft.com/office/powerpoint/2012/main" userId="Ogilvie, Melissa" providerId="None"/>
      </p:ext>
    </p:extLst>
  </p:cmAuthor>
  <p:cmAuthor id="2" name="Ogilvie, Melissa (CA - Ottawa)" initials="OM(-O" lastIdx="4" clrIdx="1">
    <p:extLst>
      <p:ext uri="{19B8F6BF-5375-455C-9EA6-DF929625EA0E}">
        <p15:presenceInfo xmlns:p15="http://schemas.microsoft.com/office/powerpoint/2012/main" userId="S-1-5-21-823518204-362288127-1606980848-527086" providerId="AD"/>
      </p:ext>
    </p:extLst>
  </p:cmAuthor>
  <p:cmAuthor id="3" name="Fougere, Laura" initials="FL" lastIdx="8" clrIdx="2">
    <p:extLst>
      <p:ext uri="{19B8F6BF-5375-455C-9EA6-DF929625EA0E}">
        <p15:presenceInfo xmlns:p15="http://schemas.microsoft.com/office/powerpoint/2012/main" userId="Fougere, Laura" providerId="None"/>
      </p:ext>
    </p:extLst>
  </p:cmAuthor>
  <p:cmAuthor id="4" name="Bousquet-Racine, Marianne (CA - Montreal)" initials="BM(-M" lastIdx="68" clrIdx="6">
    <p:extLst>
      <p:ext uri="{19B8F6BF-5375-455C-9EA6-DF929625EA0E}">
        <p15:presenceInfo xmlns:p15="http://schemas.microsoft.com/office/powerpoint/2012/main" userId="S-1-5-21-823518204-362288127-1606980848-495061" providerId="AD"/>
      </p:ext>
    </p:extLst>
  </p:cmAuthor>
  <p:cmAuthor id="5" name="Ifill, Beverley" initials="IB" lastIdx="14" clrIdx="4">
    <p:extLst>
      <p:ext uri="{19B8F6BF-5375-455C-9EA6-DF929625EA0E}">
        <p15:presenceInfo xmlns:p15="http://schemas.microsoft.com/office/powerpoint/2012/main" userId="Ifill, Beverley" providerId="None"/>
      </p:ext>
    </p:extLst>
  </p:cmAuthor>
  <p:cmAuthor id="6" name="Kane, Benjamin" initials="KB" lastIdx="12" clrIdx="5">
    <p:extLst>
      <p:ext uri="{19B8F6BF-5375-455C-9EA6-DF929625EA0E}">
        <p15:presenceInfo xmlns:p15="http://schemas.microsoft.com/office/powerpoint/2012/main" userId="Kane, Benjamin" providerId="None"/>
      </p:ext>
    </p:extLst>
  </p:cmAuthor>
  <p:cmAuthor id="7" name="Daffner, Carola (CA - British Columbia)" initials="DC(-BC" lastIdx="8" clrIdx="7">
    <p:extLst>
      <p:ext uri="{19B8F6BF-5375-455C-9EA6-DF929625EA0E}">
        <p15:presenceInfo xmlns:p15="http://schemas.microsoft.com/office/powerpoint/2012/main" userId="Daffner, Carola (CA - British Columbia)" providerId="None"/>
      </p:ext>
    </p:extLst>
  </p:cmAuthor>
  <p:cmAuthor id="8" name="Ramaswamy, Anand (CA - British Columbia)" initials="RA(-BC" lastIdx="5" clrIdx="8">
    <p:extLst>
      <p:ext uri="{19B8F6BF-5375-455C-9EA6-DF929625EA0E}">
        <p15:presenceInfo xmlns:p15="http://schemas.microsoft.com/office/powerpoint/2012/main" userId="S-1-5-21-823518204-362288127-1606980848-400560" providerId="AD"/>
      </p:ext>
    </p:extLst>
  </p:cmAuthor>
  <p:cmAuthor id="9" name="Horseman, Kevin" initials="HK" lastIdx="1" clrIdx="9">
    <p:extLst>
      <p:ext uri="{19B8F6BF-5375-455C-9EA6-DF929625EA0E}">
        <p15:presenceInfo xmlns:p15="http://schemas.microsoft.com/office/powerpoint/2012/main" userId="Horseman, Kevin" providerId="None"/>
      </p:ext>
    </p:extLst>
  </p:cmAuthor>
  <p:cmAuthor id="10" name="Serry, Irene" initials="SI" lastIdx="1" clrIdx="10">
    <p:extLst>
      <p:ext uri="{19B8F6BF-5375-455C-9EA6-DF929625EA0E}">
        <p15:presenceInfo xmlns:p15="http://schemas.microsoft.com/office/powerpoint/2012/main" userId="Serry, Irene" providerId="None"/>
      </p:ext>
    </p:extLst>
  </p:cmAuthor>
  <p:cmAuthor id="11" name="Daffner, Carola" initials="DC" lastIdx="6" clrIdx="11">
    <p:extLst>
      <p:ext uri="{19B8F6BF-5375-455C-9EA6-DF929625EA0E}">
        <p15:presenceInfo xmlns:p15="http://schemas.microsoft.com/office/powerpoint/2012/main" userId="Daffner, Carola" providerId="None"/>
      </p:ext>
    </p:extLst>
  </p:cmAuthor>
  <p:cmAuthor id="12" name="Nzarora, Jacques" initials="NJ" lastIdx="4" clrIdx="12">
    <p:extLst>
      <p:ext uri="{19B8F6BF-5375-455C-9EA6-DF929625EA0E}">
        <p15:presenceInfo xmlns:p15="http://schemas.microsoft.com/office/powerpoint/2012/main" userId="Nzarora, Jacques" providerId="None"/>
      </p:ext>
    </p:extLst>
  </p:cmAuthor>
  <p:cmAuthor id="13" name="Anawati, Lisa" initials="AL" lastIdx="8" clrIdx="13">
    <p:extLst>
      <p:ext uri="{19B8F6BF-5375-455C-9EA6-DF929625EA0E}">
        <p15:presenceInfo xmlns:p15="http://schemas.microsoft.com/office/powerpoint/2012/main" userId="Anawati, Lisa" providerId="None"/>
      </p:ext>
    </p:extLst>
  </p:cmAuthor>
  <p:cmAuthor id="14" name="Stein, Chris" initials="SC" lastIdx="1" clrIdx="14">
    <p:extLst>
      <p:ext uri="{19B8F6BF-5375-455C-9EA6-DF929625EA0E}">
        <p15:presenceInfo xmlns:p15="http://schemas.microsoft.com/office/powerpoint/2012/main" userId="Stein, Chris" providerId="None"/>
      </p:ext>
    </p:extLst>
  </p:cmAuthor>
  <p:cmAuthor id="15" name="Lee, Donna - CBSA" initials="LD-C" lastIdx="17" clrIdx="15">
    <p:extLst>
      <p:ext uri="{19B8F6BF-5375-455C-9EA6-DF929625EA0E}">
        <p15:presenceInfo xmlns:p15="http://schemas.microsoft.com/office/powerpoint/2012/main" userId="S-1-5-21-1287501387-3249052258-898514827-982325" providerId="AD"/>
      </p:ext>
    </p:extLst>
  </p:cmAuthor>
  <p:cmAuthor id="16" name="Schlueter, Marcel" initials="SM" lastIdx="14" clrIdx="16">
    <p:extLst>
      <p:ext uri="{19B8F6BF-5375-455C-9EA6-DF929625EA0E}">
        <p15:presenceInfo xmlns:p15="http://schemas.microsoft.com/office/powerpoint/2012/main" userId="Schlueter, Marcel" providerId="None"/>
      </p:ext>
    </p:extLst>
  </p:cmAuthor>
  <p:cmAuthor id="17" name="Patra, Rohan" initials="PR" lastIdx="2" clrIdx="17">
    <p:extLst>
      <p:ext uri="{19B8F6BF-5375-455C-9EA6-DF929625EA0E}">
        <p15:presenceInfo xmlns:p15="http://schemas.microsoft.com/office/powerpoint/2012/main" userId="S-1-5-21-1287501387-3249052258-898514827-1573154" providerId="AD"/>
      </p:ext>
    </p:extLst>
  </p:cmAuthor>
  <p:cmAuthor id="18" name="Porteous, Jason" initials="PJ" lastIdx="1" clrIdx="18">
    <p:extLst>
      <p:ext uri="{19B8F6BF-5375-455C-9EA6-DF929625EA0E}">
        <p15:presenceInfo xmlns:p15="http://schemas.microsoft.com/office/powerpoint/2012/main" userId="Porteous, Jason" providerId="None"/>
      </p:ext>
    </p:extLst>
  </p:cmAuthor>
  <p:cmAuthor id="19" name="Fraser, Jonathan" initials="FJ" lastIdx="2" clrIdx="19">
    <p:extLst>
      <p:ext uri="{19B8F6BF-5375-455C-9EA6-DF929625EA0E}">
        <p15:presenceInfo xmlns:p15="http://schemas.microsoft.com/office/powerpoint/2012/main" userId="S-1-5-21-1287501387-3249052258-898514827-1684073" providerId="AD"/>
      </p:ext>
    </p:extLst>
  </p:cmAuthor>
  <p:cmAuthor id="20" name="Fraser, Jonathan M." initials="FJM" lastIdx="18" clrIdx="20">
    <p:extLst>
      <p:ext uri="{19B8F6BF-5375-455C-9EA6-DF929625EA0E}">
        <p15:presenceInfo xmlns:p15="http://schemas.microsoft.com/office/powerpoint/2012/main" userId="S::jonathan.m.fraser@accenture.com::6a0f531d-6f73-4d7c-9b4c-a2ba0f83f034" providerId="AD"/>
      </p:ext>
    </p:extLst>
  </p:cmAuthor>
  <p:cmAuthor id="21" name="Dunn, Cheryl" initials="DC" lastIdx="5" clrIdx="21">
    <p:extLst>
      <p:ext uri="{19B8F6BF-5375-455C-9EA6-DF929625EA0E}">
        <p15:presenceInfo xmlns:p15="http://schemas.microsoft.com/office/powerpoint/2012/main" userId="S-1-5-21-1287501387-3249052258-898514827-1594423" providerId="AD"/>
      </p:ext>
    </p:extLst>
  </p:cmAuthor>
  <p:cmAuthor id="22" name="DW" initials="DW" lastIdx="1" clrIdx="22">
    <p:extLst>
      <p:ext uri="{19B8F6BF-5375-455C-9EA6-DF929625EA0E}">
        <p15:presenceInfo xmlns:p15="http://schemas.microsoft.com/office/powerpoint/2012/main" userId="DW" providerId="None"/>
      </p:ext>
    </p:extLst>
  </p:cmAuthor>
  <p:cmAuthor id="23" name="Janjua, Alia" initials="JA" lastIdx="19" clrIdx="23">
    <p:extLst>
      <p:ext uri="{19B8F6BF-5375-455C-9EA6-DF929625EA0E}">
        <p15:presenceInfo xmlns:p15="http://schemas.microsoft.com/office/powerpoint/2012/main" userId="S::ajanjua@deloitte.ca::5eb1ca9d-fa02-4f0c-bdb2-3154900b16d1" providerId="AD"/>
      </p:ext>
    </p:extLst>
  </p:cmAuthor>
  <p:cmAuthor id="24" name="Schlueter, Marcel" initials="SM [2]" lastIdx="1" clrIdx="24">
    <p:extLst>
      <p:ext uri="{19B8F6BF-5375-455C-9EA6-DF929625EA0E}">
        <p15:presenceInfo xmlns:p15="http://schemas.microsoft.com/office/powerpoint/2012/main" userId="S::mschlueter@deloitte.ca::81caa2f7-dec3-4876-9e51-5440cc962cb0" providerId="AD"/>
      </p:ext>
    </p:extLst>
  </p:cmAuthor>
  <p:cmAuthor id="25" name="Daffner, Carola" initials="DC [2]" lastIdx="1" clrIdx="25">
    <p:extLst>
      <p:ext uri="{19B8F6BF-5375-455C-9EA6-DF929625EA0E}">
        <p15:presenceInfo xmlns:p15="http://schemas.microsoft.com/office/powerpoint/2012/main" userId="S::cdaffner@deloitte.ca::c31d833b-ea37-4605-865f-617d14335b60" providerId="AD"/>
      </p:ext>
    </p:extLst>
  </p:cmAuthor>
  <p:cmAuthor id="26" name="Badgley, Brennan" initials="BB" lastIdx="12" clrIdx="26">
    <p:extLst>
      <p:ext uri="{19B8F6BF-5375-455C-9EA6-DF929625EA0E}">
        <p15:presenceInfo xmlns:p15="http://schemas.microsoft.com/office/powerpoint/2012/main" userId="S::bbadgley@deloitte.ca::9cdc6ca1-97df-452e-a1a6-0fae5b73639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E1EAFF"/>
    <a:srgbClr val="DCF0F5"/>
    <a:srgbClr val="EBF5D7"/>
    <a:srgbClr val="D4F1E2"/>
    <a:srgbClr val="785554"/>
    <a:srgbClr val="539546"/>
    <a:srgbClr val="155053"/>
    <a:srgbClr val="7BE5B8"/>
    <a:srgbClr val="1B67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CCC78B-CC6D-4EBA-A0DF-7EE6267C9E42}" v="8" dt="2021-08-16T14:05:24.380"/>
  </p1510:revLst>
</p1510:revInfo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86"/>
      </p:cViewPr>
      <p:guideLst>
        <p:guide orient="horz" pos="777"/>
        <p:guide pos="597"/>
        <p:guide pos="715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5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4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3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7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2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njua, Alia" userId="5eb1ca9d-fa02-4f0c-bdb2-3154900b16d1" providerId="ADAL" clId="{13CCC78B-CC6D-4EBA-A0DF-7EE6267C9E42}"/>
    <pc:docChg chg="undo custSel addSld delSld modSld modSection">
      <pc:chgData name="Janjua, Alia" userId="5eb1ca9d-fa02-4f0c-bdb2-3154900b16d1" providerId="ADAL" clId="{13CCC78B-CC6D-4EBA-A0DF-7EE6267C9E42}" dt="2021-08-16T14:01:00.969" v="1356" actId="20577"/>
      <pc:docMkLst>
        <pc:docMk/>
      </pc:docMkLst>
      <pc:sldChg chg="delCm">
        <pc:chgData name="Janjua, Alia" userId="5eb1ca9d-fa02-4f0c-bdb2-3154900b16d1" providerId="ADAL" clId="{13CCC78B-CC6D-4EBA-A0DF-7EE6267C9E42}" dt="2021-08-16T13:56:44.692" v="1189" actId="1592"/>
        <pc:sldMkLst>
          <pc:docMk/>
          <pc:sldMk cId="4173157702" sldId="300"/>
        </pc:sldMkLst>
      </pc:sldChg>
      <pc:sldChg chg="modSp mod">
        <pc:chgData name="Janjua, Alia" userId="5eb1ca9d-fa02-4f0c-bdb2-3154900b16d1" providerId="ADAL" clId="{13CCC78B-CC6D-4EBA-A0DF-7EE6267C9E42}" dt="2021-08-16T13:57:07.550" v="1190" actId="403"/>
        <pc:sldMkLst>
          <pc:docMk/>
          <pc:sldMk cId="838107205" sldId="301"/>
        </pc:sldMkLst>
        <pc:spChg chg="mod">
          <ac:chgData name="Janjua, Alia" userId="5eb1ca9d-fa02-4f0c-bdb2-3154900b16d1" providerId="ADAL" clId="{13CCC78B-CC6D-4EBA-A0DF-7EE6267C9E42}" dt="2021-08-16T13:57:07.550" v="1190" actId="403"/>
          <ac:spMkLst>
            <pc:docMk/>
            <pc:sldMk cId="838107205" sldId="301"/>
            <ac:spMk id="5" creationId="{00000000-0000-0000-0000-000000000000}"/>
          </ac:spMkLst>
        </pc:spChg>
        <pc:spChg chg="mod">
          <ac:chgData name="Janjua, Alia" userId="5eb1ca9d-fa02-4f0c-bdb2-3154900b16d1" providerId="ADAL" clId="{13CCC78B-CC6D-4EBA-A0DF-7EE6267C9E42}" dt="2021-08-14T02:36:50.905" v="348" actId="14100"/>
          <ac:spMkLst>
            <pc:docMk/>
            <pc:sldMk cId="838107205" sldId="301"/>
            <ac:spMk id="18" creationId="{1EC64782-1269-4693-AE72-66DECBF05DF1}"/>
          </ac:spMkLst>
        </pc:spChg>
        <pc:spChg chg="mod">
          <ac:chgData name="Janjua, Alia" userId="5eb1ca9d-fa02-4f0c-bdb2-3154900b16d1" providerId="ADAL" clId="{13CCC78B-CC6D-4EBA-A0DF-7EE6267C9E42}" dt="2021-08-14T02:34:13.903" v="288" actId="1037"/>
          <ac:spMkLst>
            <pc:docMk/>
            <pc:sldMk cId="838107205" sldId="301"/>
            <ac:spMk id="20" creationId="{CD1BE74C-E88C-4605-9F7D-3E69F041F6A3}"/>
          </ac:spMkLst>
        </pc:spChg>
        <pc:spChg chg="mod">
          <ac:chgData name="Janjua, Alia" userId="5eb1ca9d-fa02-4f0c-bdb2-3154900b16d1" providerId="ADAL" clId="{13CCC78B-CC6D-4EBA-A0DF-7EE6267C9E42}" dt="2021-08-14T02:34:42.810" v="292" actId="1038"/>
          <ac:spMkLst>
            <pc:docMk/>
            <pc:sldMk cId="838107205" sldId="301"/>
            <ac:spMk id="21" creationId="{49A21352-AA3C-4B90-922A-F6F802FEBBA1}"/>
          </ac:spMkLst>
        </pc:spChg>
        <pc:spChg chg="mod">
          <ac:chgData name="Janjua, Alia" userId="5eb1ca9d-fa02-4f0c-bdb2-3154900b16d1" providerId="ADAL" clId="{13CCC78B-CC6D-4EBA-A0DF-7EE6267C9E42}" dt="2021-08-14T02:37:41.053" v="464" actId="1037"/>
          <ac:spMkLst>
            <pc:docMk/>
            <pc:sldMk cId="838107205" sldId="301"/>
            <ac:spMk id="24" creationId="{B2119B0E-3B92-4E6D-81B3-5707E9084F3C}"/>
          </ac:spMkLst>
        </pc:spChg>
        <pc:spChg chg="mod">
          <ac:chgData name="Janjua, Alia" userId="5eb1ca9d-fa02-4f0c-bdb2-3154900b16d1" providerId="ADAL" clId="{13CCC78B-CC6D-4EBA-A0DF-7EE6267C9E42}" dt="2021-08-14T02:34:21.598" v="291" actId="1038"/>
          <ac:spMkLst>
            <pc:docMk/>
            <pc:sldMk cId="838107205" sldId="301"/>
            <ac:spMk id="25" creationId="{83790200-BF9B-495C-A675-34DB774D25FB}"/>
          </ac:spMkLst>
        </pc:spChg>
      </pc:sldChg>
      <pc:sldChg chg="modSp mod">
        <pc:chgData name="Janjua, Alia" userId="5eb1ca9d-fa02-4f0c-bdb2-3154900b16d1" providerId="ADAL" clId="{13CCC78B-CC6D-4EBA-A0DF-7EE6267C9E42}" dt="2021-08-16T13:54:16.875" v="1166" actId="403"/>
        <pc:sldMkLst>
          <pc:docMk/>
          <pc:sldMk cId="620061437" sldId="963"/>
        </pc:sldMkLst>
        <pc:spChg chg="mod">
          <ac:chgData name="Janjua, Alia" userId="5eb1ca9d-fa02-4f0c-bdb2-3154900b16d1" providerId="ADAL" clId="{13CCC78B-CC6D-4EBA-A0DF-7EE6267C9E42}" dt="2021-08-16T13:53:29.934" v="1095" actId="20577"/>
          <ac:spMkLst>
            <pc:docMk/>
            <pc:sldMk cId="620061437" sldId="963"/>
            <ac:spMk id="6" creationId="{3D4DB25B-899B-4F99-9E27-90F9234D4FD7}"/>
          </ac:spMkLst>
        </pc:spChg>
        <pc:spChg chg="mod">
          <ac:chgData name="Janjua, Alia" userId="5eb1ca9d-fa02-4f0c-bdb2-3154900b16d1" providerId="ADAL" clId="{13CCC78B-CC6D-4EBA-A0DF-7EE6267C9E42}" dt="2021-08-16T13:54:16.875" v="1166" actId="403"/>
          <ac:spMkLst>
            <pc:docMk/>
            <pc:sldMk cId="620061437" sldId="963"/>
            <ac:spMk id="7" creationId="{9F21F9C1-CE1B-4A66-AAF5-144E0FB3EBF7}"/>
          </ac:spMkLst>
        </pc:spChg>
      </pc:sldChg>
      <pc:sldChg chg="modSp mod delCm">
        <pc:chgData name="Janjua, Alia" userId="5eb1ca9d-fa02-4f0c-bdb2-3154900b16d1" providerId="ADAL" clId="{13CCC78B-CC6D-4EBA-A0DF-7EE6267C9E42}" dt="2021-08-16T13:59:25.305" v="1313" actId="1036"/>
        <pc:sldMkLst>
          <pc:docMk/>
          <pc:sldMk cId="2602079387" sldId="2532"/>
        </pc:sldMkLst>
        <pc:spChg chg="mod">
          <ac:chgData name="Janjua, Alia" userId="5eb1ca9d-fa02-4f0c-bdb2-3154900b16d1" providerId="ADAL" clId="{13CCC78B-CC6D-4EBA-A0DF-7EE6267C9E42}" dt="2021-08-16T13:59:22.571" v="1312" actId="1035"/>
          <ac:spMkLst>
            <pc:docMk/>
            <pc:sldMk cId="2602079387" sldId="2532"/>
            <ac:spMk id="8" creationId="{53FC6878-1BED-43DE-AE94-821765C5E6CD}"/>
          </ac:spMkLst>
        </pc:spChg>
        <pc:spChg chg="mod">
          <ac:chgData name="Janjua, Alia" userId="5eb1ca9d-fa02-4f0c-bdb2-3154900b16d1" providerId="ADAL" clId="{13CCC78B-CC6D-4EBA-A0DF-7EE6267C9E42}" dt="2021-08-16T13:59:25.305" v="1313" actId="1036"/>
          <ac:spMkLst>
            <pc:docMk/>
            <pc:sldMk cId="2602079387" sldId="2532"/>
            <ac:spMk id="12" creationId="{E2772946-4E00-409E-941D-8F479FA6BAAA}"/>
          </ac:spMkLst>
        </pc:spChg>
      </pc:sldChg>
      <pc:sldChg chg="del">
        <pc:chgData name="Janjua, Alia" userId="5eb1ca9d-fa02-4f0c-bdb2-3154900b16d1" providerId="ADAL" clId="{13CCC78B-CC6D-4EBA-A0DF-7EE6267C9E42}" dt="2021-08-16T13:56:28.666" v="1188" actId="47"/>
        <pc:sldMkLst>
          <pc:docMk/>
          <pc:sldMk cId="3380594510" sldId="2533"/>
        </pc:sldMkLst>
      </pc:sldChg>
      <pc:sldChg chg="addSp delSp modSp new mod">
        <pc:chgData name="Janjua, Alia" userId="5eb1ca9d-fa02-4f0c-bdb2-3154900b16d1" providerId="ADAL" clId="{13CCC78B-CC6D-4EBA-A0DF-7EE6267C9E42}" dt="2021-08-16T14:01:00.969" v="1356" actId="20577"/>
        <pc:sldMkLst>
          <pc:docMk/>
          <pc:sldMk cId="3273465903" sldId="2534"/>
        </pc:sldMkLst>
        <pc:spChg chg="mod">
          <ac:chgData name="Janjua, Alia" userId="5eb1ca9d-fa02-4f0c-bdb2-3154900b16d1" providerId="ADAL" clId="{13CCC78B-CC6D-4EBA-A0DF-7EE6267C9E42}" dt="2021-08-16T13:53:53.996" v="1145" actId="404"/>
          <ac:spMkLst>
            <pc:docMk/>
            <pc:sldMk cId="3273465903" sldId="2534"/>
            <ac:spMk id="2" creationId="{8081A536-B77D-4038-A228-8F6E0E5D777C}"/>
          </ac:spMkLst>
        </pc:spChg>
        <pc:spChg chg="mod">
          <ac:chgData name="Janjua, Alia" userId="5eb1ca9d-fa02-4f0c-bdb2-3154900b16d1" providerId="ADAL" clId="{13CCC78B-CC6D-4EBA-A0DF-7EE6267C9E42}" dt="2021-08-16T14:00:55.851" v="1331" actId="20577"/>
          <ac:spMkLst>
            <pc:docMk/>
            <pc:sldMk cId="3273465903" sldId="2534"/>
            <ac:spMk id="3" creationId="{033E4CFB-5CB8-45DC-B036-506EFD5E4DDC}"/>
          </ac:spMkLst>
        </pc:spChg>
        <pc:spChg chg="mod">
          <ac:chgData name="Janjua, Alia" userId="5eb1ca9d-fa02-4f0c-bdb2-3154900b16d1" providerId="ADAL" clId="{13CCC78B-CC6D-4EBA-A0DF-7EE6267C9E42}" dt="2021-08-16T14:00:19.662" v="1320" actId="20577"/>
          <ac:spMkLst>
            <pc:docMk/>
            <pc:sldMk cId="3273465903" sldId="2534"/>
            <ac:spMk id="5" creationId="{0582679A-8188-4FDD-B63A-0537F7EF3A7D}"/>
          </ac:spMkLst>
        </pc:spChg>
        <pc:spChg chg="add mod">
          <ac:chgData name="Janjua, Alia" userId="5eb1ca9d-fa02-4f0c-bdb2-3154900b16d1" providerId="ADAL" clId="{13CCC78B-CC6D-4EBA-A0DF-7EE6267C9E42}" dt="2021-08-16T13:46:40.545" v="471" actId="6549"/>
          <ac:spMkLst>
            <pc:docMk/>
            <pc:sldMk cId="3273465903" sldId="2534"/>
            <ac:spMk id="6" creationId="{71B7B21E-4C6D-44B8-ABC8-4066D257B097}"/>
          </ac:spMkLst>
        </pc:spChg>
        <pc:spChg chg="add mod">
          <ac:chgData name="Janjua, Alia" userId="5eb1ca9d-fa02-4f0c-bdb2-3154900b16d1" providerId="ADAL" clId="{13CCC78B-CC6D-4EBA-A0DF-7EE6267C9E42}" dt="2021-08-16T14:01:00.969" v="1356" actId="20577"/>
          <ac:spMkLst>
            <pc:docMk/>
            <pc:sldMk cId="3273465903" sldId="2534"/>
            <ac:spMk id="7" creationId="{94811206-56A4-4DF1-B447-6968E59E4C21}"/>
          </ac:spMkLst>
        </pc:spChg>
        <pc:spChg chg="add del mod">
          <ac:chgData name="Janjua, Alia" userId="5eb1ca9d-fa02-4f0c-bdb2-3154900b16d1" providerId="ADAL" clId="{13CCC78B-CC6D-4EBA-A0DF-7EE6267C9E42}" dt="2021-08-16T13:49:57.561" v="641" actId="478"/>
          <ac:spMkLst>
            <pc:docMk/>
            <pc:sldMk cId="3273465903" sldId="2534"/>
            <ac:spMk id="8" creationId="{87B10DD5-BBCC-4E67-8FA6-4CF107219488}"/>
          </ac:spMkLst>
        </pc:spChg>
        <pc:graphicFrameChg chg="add del mod">
          <ac:chgData name="Janjua, Alia" userId="5eb1ca9d-fa02-4f0c-bdb2-3154900b16d1" providerId="ADAL" clId="{13CCC78B-CC6D-4EBA-A0DF-7EE6267C9E42}" dt="2021-08-16T13:51:53.981" v="896" actId="478"/>
          <ac:graphicFrameMkLst>
            <pc:docMk/>
            <pc:sldMk cId="3273465903" sldId="2534"/>
            <ac:graphicFrameMk id="9" creationId="{A946B690-7205-408E-87CE-43765028813F}"/>
          </ac:graphicFrameMkLst>
        </pc:graphicFrameChg>
      </pc:sldChg>
    </pc:docChg>
  </pc:docChgLst>
  <pc:docChgLst>
    <pc:chgData name="Janjua, Alia" userId="5eb1ca9d-fa02-4f0c-bdb2-3154900b16d1" providerId="ADAL" clId="{2F842F8B-8A40-4872-A98E-AEDCCAAA36F3}"/>
    <pc:docChg chg="undo custSel addSld modSld sldOrd modSection">
      <pc:chgData name="Janjua, Alia" userId="5eb1ca9d-fa02-4f0c-bdb2-3154900b16d1" providerId="ADAL" clId="{2F842F8B-8A40-4872-A98E-AEDCCAAA36F3}" dt="2021-08-04T12:30:34.119" v="2283" actId="20577"/>
      <pc:docMkLst>
        <pc:docMk/>
      </pc:docMkLst>
      <pc:sldChg chg="addSp delSp modSp mod delCm">
        <pc:chgData name="Janjua, Alia" userId="5eb1ca9d-fa02-4f0c-bdb2-3154900b16d1" providerId="ADAL" clId="{2F842F8B-8A40-4872-A98E-AEDCCAAA36F3}" dt="2021-08-04T12:27:23.046" v="2121" actId="1036"/>
        <pc:sldMkLst>
          <pc:docMk/>
          <pc:sldMk cId="4173157702" sldId="300"/>
        </pc:sldMkLst>
        <pc:spChg chg="mod">
          <ac:chgData name="Janjua, Alia" userId="5eb1ca9d-fa02-4f0c-bdb2-3154900b16d1" providerId="ADAL" clId="{2F842F8B-8A40-4872-A98E-AEDCCAAA36F3}" dt="2021-08-04T12:27:23.046" v="2121" actId="1036"/>
          <ac:spMkLst>
            <pc:docMk/>
            <pc:sldMk cId="4173157702" sldId="300"/>
            <ac:spMk id="3" creationId="{00000000-0000-0000-0000-000000000000}"/>
          </ac:spMkLst>
        </pc:spChg>
        <pc:spChg chg="add mod">
          <ac:chgData name="Janjua, Alia" userId="5eb1ca9d-fa02-4f0c-bdb2-3154900b16d1" providerId="ADAL" clId="{2F842F8B-8A40-4872-A98E-AEDCCAAA36F3}" dt="2021-08-04T12:21:37.686" v="2019"/>
          <ac:spMkLst>
            <pc:docMk/>
            <pc:sldMk cId="4173157702" sldId="300"/>
            <ac:spMk id="21" creationId="{BEBF4858-038C-4C21-8525-642FDCB73578}"/>
          </ac:spMkLst>
        </pc:spChg>
        <pc:spChg chg="del mod">
          <ac:chgData name="Janjua, Alia" userId="5eb1ca9d-fa02-4f0c-bdb2-3154900b16d1" providerId="ADAL" clId="{2F842F8B-8A40-4872-A98E-AEDCCAAA36F3}" dt="2021-08-04T12:21:37.416" v="2018" actId="478"/>
          <ac:spMkLst>
            <pc:docMk/>
            <pc:sldMk cId="4173157702" sldId="300"/>
            <ac:spMk id="35" creationId="{43EC1D95-2EC4-419A-A412-9A14F82087B1}"/>
          </ac:spMkLst>
        </pc:spChg>
      </pc:sldChg>
      <pc:sldChg chg="addSp delSp modSp add mod ord">
        <pc:chgData name="Janjua, Alia" userId="5eb1ca9d-fa02-4f0c-bdb2-3154900b16d1" providerId="ADAL" clId="{2F842F8B-8A40-4872-A98E-AEDCCAAA36F3}" dt="2021-08-04T12:30:34.119" v="2283" actId="20577"/>
        <pc:sldMkLst>
          <pc:docMk/>
          <pc:sldMk cId="838107205" sldId="301"/>
        </pc:sldMkLst>
        <pc:spChg chg="add del mod">
          <ac:chgData name="Janjua, Alia" userId="5eb1ca9d-fa02-4f0c-bdb2-3154900b16d1" providerId="ADAL" clId="{2F842F8B-8A40-4872-A98E-AEDCCAAA36F3}" dt="2021-08-04T12:05:38.761" v="1725" actId="478"/>
          <ac:spMkLst>
            <pc:docMk/>
            <pc:sldMk cId="838107205" sldId="301"/>
            <ac:spMk id="2" creationId="{D0CEF061-EFB4-41A0-99BE-A956D27BF4E8}"/>
          </ac:spMkLst>
        </pc:spChg>
        <pc:spChg chg="mod">
          <ac:chgData name="Janjua, Alia" userId="5eb1ca9d-fa02-4f0c-bdb2-3154900b16d1" providerId="ADAL" clId="{2F842F8B-8A40-4872-A98E-AEDCCAAA36F3}" dt="2021-08-04T12:27:57.784" v="2183" actId="1038"/>
          <ac:spMkLst>
            <pc:docMk/>
            <pc:sldMk cId="838107205" sldId="301"/>
            <ac:spMk id="3" creationId="{00000000-0000-0000-0000-000000000000}"/>
          </ac:spMkLst>
        </pc:spChg>
        <pc:spChg chg="mod">
          <ac:chgData name="Janjua, Alia" userId="5eb1ca9d-fa02-4f0c-bdb2-3154900b16d1" providerId="ADAL" clId="{2F842F8B-8A40-4872-A98E-AEDCCAAA36F3}" dt="2021-08-04T12:30:34.119" v="2283" actId="20577"/>
          <ac:spMkLst>
            <pc:docMk/>
            <pc:sldMk cId="838107205" sldId="301"/>
            <ac:spMk id="5" creationId="{00000000-0000-0000-0000-000000000000}"/>
          </ac:spMkLst>
        </pc:spChg>
        <pc:spChg chg="mod">
          <ac:chgData name="Janjua, Alia" userId="5eb1ca9d-fa02-4f0c-bdb2-3154900b16d1" providerId="ADAL" clId="{2F842F8B-8A40-4872-A98E-AEDCCAAA36F3}" dt="2021-08-04T12:29:22.375" v="2203" actId="1037"/>
          <ac:spMkLst>
            <pc:docMk/>
            <pc:sldMk cId="838107205" sldId="301"/>
            <ac:spMk id="18" creationId="{1EC64782-1269-4693-AE72-66DECBF05DF1}"/>
          </ac:spMkLst>
        </pc:spChg>
        <pc:spChg chg="del mod">
          <ac:chgData name="Janjua, Alia" userId="5eb1ca9d-fa02-4f0c-bdb2-3154900b16d1" providerId="ADAL" clId="{2F842F8B-8A40-4872-A98E-AEDCCAAA36F3}" dt="2021-08-04T11:58:30.536" v="1642" actId="478"/>
          <ac:spMkLst>
            <pc:docMk/>
            <pc:sldMk cId="838107205" sldId="301"/>
            <ac:spMk id="19" creationId="{E763B790-1736-4D9F-BB7B-567D01105AE9}"/>
          </ac:spMkLst>
        </pc:spChg>
        <pc:spChg chg="add mod">
          <ac:chgData name="Janjua, Alia" userId="5eb1ca9d-fa02-4f0c-bdb2-3154900b16d1" providerId="ADAL" clId="{2F842F8B-8A40-4872-A98E-AEDCCAAA36F3}" dt="2021-08-04T12:28:47.324" v="2196" actId="1038"/>
          <ac:spMkLst>
            <pc:docMk/>
            <pc:sldMk cId="838107205" sldId="301"/>
            <ac:spMk id="20" creationId="{CD1BE74C-E88C-4605-9F7D-3E69F041F6A3}"/>
          </ac:spMkLst>
        </pc:spChg>
        <pc:spChg chg="add mod">
          <ac:chgData name="Janjua, Alia" userId="5eb1ca9d-fa02-4f0c-bdb2-3154900b16d1" providerId="ADAL" clId="{2F842F8B-8A40-4872-A98E-AEDCCAAA36F3}" dt="2021-08-04T12:28:55.682" v="2198" actId="1038"/>
          <ac:spMkLst>
            <pc:docMk/>
            <pc:sldMk cId="838107205" sldId="301"/>
            <ac:spMk id="21" creationId="{49A21352-AA3C-4B90-922A-F6F802FEBBA1}"/>
          </ac:spMkLst>
        </pc:spChg>
        <pc:spChg chg="add mod">
          <ac:chgData name="Janjua, Alia" userId="5eb1ca9d-fa02-4f0c-bdb2-3154900b16d1" providerId="ADAL" clId="{2F842F8B-8A40-4872-A98E-AEDCCAAA36F3}" dt="2021-08-04T12:24:03.659" v="2088" actId="1036"/>
          <ac:spMkLst>
            <pc:docMk/>
            <pc:sldMk cId="838107205" sldId="301"/>
            <ac:spMk id="22" creationId="{EE93DF0D-17DC-4F6C-9AC7-0BEF3C4545E9}"/>
          </ac:spMkLst>
        </pc:spChg>
        <pc:spChg chg="add mod">
          <ac:chgData name="Janjua, Alia" userId="5eb1ca9d-fa02-4f0c-bdb2-3154900b16d1" providerId="ADAL" clId="{2F842F8B-8A40-4872-A98E-AEDCCAAA36F3}" dt="2021-08-04T12:28:31.829" v="2189" actId="1037"/>
          <ac:spMkLst>
            <pc:docMk/>
            <pc:sldMk cId="838107205" sldId="301"/>
            <ac:spMk id="23" creationId="{52E6DC32-8BC2-424E-ADF5-D92915DD83D9}"/>
          </ac:spMkLst>
        </pc:spChg>
        <pc:spChg chg="add del mod">
          <ac:chgData name="Janjua, Alia" userId="5eb1ca9d-fa02-4f0c-bdb2-3154900b16d1" providerId="ADAL" clId="{2F842F8B-8A40-4872-A98E-AEDCCAAA36F3}" dt="2021-08-04T12:24:18.806" v="2093" actId="1037"/>
          <ac:spMkLst>
            <pc:docMk/>
            <pc:sldMk cId="838107205" sldId="301"/>
            <ac:spMk id="24" creationId="{B2119B0E-3B92-4E6D-81B3-5707E9084F3C}"/>
          </ac:spMkLst>
        </pc:spChg>
        <pc:spChg chg="mod">
          <ac:chgData name="Janjua, Alia" userId="5eb1ca9d-fa02-4f0c-bdb2-3154900b16d1" providerId="ADAL" clId="{2F842F8B-8A40-4872-A98E-AEDCCAAA36F3}" dt="2021-08-04T12:28:43.239" v="2195" actId="1035"/>
          <ac:spMkLst>
            <pc:docMk/>
            <pc:sldMk cId="838107205" sldId="301"/>
            <ac:spMk id="25" creationId="{83790200-BF9B-495C-A675-34DB774D25FB}"/>
          </ac:spMkLst>
        </pc:spChg>
        <pc:spChg chg="add del mod">
          <ac:chgData name="Janjua, Alia" userId="5eb1ca9d-fa02-4f0c-bdb2-3154900b16d1" providerId="ADAL" clId="{2F842F8B-8A40-4872-A98E-AEDCCAAA36F3}" dt="2021-08-04T12:24:03.659" v="2088" actId="1036"/>
          <ac:spMkLst>
            <pc:docMk/>
            <pc:sldMk cId="838107205" sldId="301"/>
            <ac:spMk id="26" creationId="{D3EEE4E4-8450-4F12-9B74-3FDE8E2B9DBE}"/>
          </ac:spMkLst>
        </pc:spChg>
        <pc:spChg chg="mod">
          <ac:chgData name="Janjua, Alia" userId="5eb1ca9d-fa02-4f0c-bdb2-3154900b16d1" providerId="ADAL" clId="{2F842F8B-8A40-4872-A98E-AEDCCAAA36F3}" dt="2021-08-04T12:24:03.659" v="2088" actId="1036"/>
          <ac:spMkLst>
            <pc:docMk/>
            <pc:sldMk cId="838107205" sldId="301"/>
            <ac:spMk id="27" creationId="{9524A382-9EB4-4BBD-A7A3-9AB5B93F04E9}"/>
          </ac:spMkLst>
        </pc:spChg>
        <pc:spChg chg="del mod">
          <ac:chgData name="Janjua, Alia" userId="5eb1ca9d-fa02-4f0c-bdb2-3154900b16d1" providerId="ADAL" clId="{2F842F8B-8A40-4872-A98E-AEDCCAAA36F3}" dt="2021-08-04T11:58:30.536" v="1642" actId="478"/>
          <ac:spMkLst>
            <pc:docMk/>
            <pc:sldMk cId="838107205" sldId="301"/>
            <ac:spMk id="28" creationId="{6070E7CA-F256-43A9-8D55-C32714FA2C43}"/>
          </ac:spMkLst>
        </pc:spChg>
        <pc:spChg chg="del mod">
          <ac:chgData name="Janjua, Alia" userId="5eb1ca9d-fa02-4f0c-bdb2-3154900b16d1" providerId="ADAL" clId="{2F842F8B-8A40-4872-A98E-AEDCCAAA36F3}" dt="2021-08-04T11:58:30.536" v="1642" actId="478"/>
          <ac:spMkLst>
            <pc:docMk/>
            <pc:sldMk cId="838107205" sldId="301"/>
            <ac:spMk id="29" creationId="{D3E3083C-7917-4E50-990C-48567A3644AD}"/>
          </ac:spMkLst>
        </pc:spChg>
        <pc:spChg chg="add mod">
          <ac:chgData name="Janjua, Alia" userId="5eb1ca9d-fa02-4f0c-bdb2-3154900b16d1" providerId="ADAL" clId="{2F842F8B-8A40-4872-A98E-AEDCCAAA36F3}" dt="2021-08-04T12:21:14.002" v="2017"/>
          <ac:spMkLst>
            <pc:docMk/>
            <pc:sldMk cId="838107205" sldId="301"/>
            <ac:spMk id="30" creationId="{55FA6E4B-BAC6-4A88-9ABF-5E80DD8FBF1C}"/>
          </ac:spMkLst>
        </pc:spChg>
        <pc:spChg chg="add del mod">
          <ac:chgData name="Janjua, Alia" userId="5eb1ca9d-fa02-4f0c-bdb2-3154900b16d1" providerId="ADAL" clId="{2F842F8B-8A40-4872-A98E-AEDCCAAA36F3}" dt="2021-08-04T12:24:03.197" v="2087"/>
          <ac:spMkLst>
            <pc:docMk/>
            <pc:sldMk cId="838107205" sldId="301"/>
            <ac:spMk id="31" creationId="{ACF089B3-B0F1-4351-9466-E20A1BF82D94}"/>
          </ac:spMkLst>
        </pc:spChg>
        <pc:spChg chg="add del mod">
          <ac:chgData name="Janjua, Alia" userId="5eb1ca9d-fa02-4f0c-bdb2-3154900b16d1" providerId="ADAL" clId="{2F842F8B-8A40-4872-A98E-AEDCCAAA36F3}" dt="2021-08-04T12:03:35.960" v="1662" actId="478"/>
          <ac:spMkLst>
            <pc:docMk/>
            <pc:sldMk cId="838107205" sldId="301"/>
            <ac:spMk id="38" creationId="{00000000-0000-0000-0000-000000000000}"/>
          </ac:spMkLst>
        </pc:spChg>
        <pc:spChg chg="mod">
          <ac:chgData name="Janjua, Alia" userId="5eb1ca9d-fa02-4f0c-bdb2-3154900b16d1" providerId="ADAL" clId="{2F842F8B-8A40-4872-A98E-AEDCCAAA36F3}" dt="2021-08-04T12:29:42.040" v="2206" actId="1037"/>
          <ac:spMkLst>
            <pc:docMk/>
            <pc:sldMk cId="838107205" sldId="301"/>
            <ac:spMk id="46" creationId="{00000000-0000-0000-0000-000000000000}"/>
          </ac:spMkLst>
        </pc:spChg>
        <pc:spChg chg="del mod">
          <ac:chgData name="Janjua, Alia" userId="5eb1ca9d-fa02-4f0c-bdb2-3154900b16d1" providerId="ADAL" clId="{2F842F8B-8A40-4872-A98E-AEDCCAAA36F3}" dt="2021-08-04T11:59:05.491" v="1652" actId="478"/>
          <ac:spMkLst>
            <pc:docMk/>
            <pc:sldMk cId="838107205" sldId="301"/>
            <ac:spMk id="50" creationId="{00000000-0000-0000-0000-000000000000}"/>
          </ac:spMkLst>
        </pc:spChg>
        <pc:spChg chg="del mod">
          <ac:chgData name="Janjua, Alia" userId="5eb1ca9d-fa02-4f0c-bdb2-3154900b16d1" providerId="ADAL" clId="{2F842F8B-8A40-4872-A98E-AEDCCAAA36F3}" dt="2021-08-04T11:59:08.579" v="1653" actId="478"/>
          <ac:spMkLst>
            <pc:docMk/>
            <pc:sldMk cId="838107205" sldId="301"/>
            <ac:spMk id="51" creationId="{00000000-0000-0000-0000-000000000000}"/>
          </ac:spMkLst>
        </pc:spChg>
        <pc:graphicFrameChg chg="mod modGraphic">
          <ac:chgData name="Janjua, Alia" userId="5eb1ca9d-fa02-4f0c-bdb2-3154900b16d1" providerId="ADAL" clId="{2F842F8B-8A40-4872-A98E-AEDCCAAA36F3}" dt="2021-08-04T12:24:11.949" v="2090" actId="20577"/>
          <ac:graphicFrameMkLst>
            <pc:docMk/>
            <pc:sldMk cId="838107205" sldId="301"/>
            <ac:graphicFrameMk id="37" creationId="{00000000-0000-0000-0000-000000000000}"/>
          </ac:graphicFrameMkLst>
        </pc:graphicFrameChg>
      </pc:sldChg>
      <pc:sldChg chg="modSp mod">
        <pc:chgData name="Janjua, Alia" userId="5eb1ca9d-fa02-4f0c-bdb2-3154900b16d1" providerId="ADAL" clId="{2F842F8B-8A40-4872-A98E-AEDCCAAA36F3}" dt="2021-08-04T12:30:29.047" v="2280" actId="20577"/>
        <pc:sldMkLst>
          <pc:docMk/>
          <pc:sldMk cId="620061437" sldId="963"/>
        </pc:sldMkLst>
        <pc:spChg chg="mod">
          <ac:chgData name="Janjua, Alia" userId="5eb1ca9d-fa02-4f0c-bdb2-3154900b16d1" providerId="ADAL" clId="{2F842F8B-8A40-4872-A98E-AEDCCAAA36F3}" dt="2021-08-04T12:30:29.047" v="2280" actId="20577"/>
          <ac:spMkLst>
            <pc:docMk/>
            <pc:sldMk cId="620061437" sldId="963"/>
            <ac:spMk id="6" creationId="{3D4DB25B-899B-4F99-9E27-90F9234D4FD7}"/>
          </ac:spMkLst>
        </pc:spChg>
      </pc:sldChg>
      <pc:sldChg chg="modTransition">
        <pc:chgData name="Janjua, Alia" userId="5eb1ca9d-fa02-4f0c-bdb2-3154900b16d1" providerId="ADAL" clId="{2F842F8B-8A40-4872-A98E-AEDCCAAA36F3}" dt="2021-07-27T13:59:36.869" v="0"/>
        <pc:sldMkLst>
          <pc:docMk/>
          <pc:sldMk cId="4214608280" sldId="2524"/>
        </pc:sldMkLst>
      </pc:sldChg>
      <pc:sldChg chg="delSp modSp mod delCm modCm">
        <pc:chgData name="Janjua, Alia" userId="5eb1ca9d-fa02-4f0c-bdb2-3154900b16d1" providerId="ADAL" clId="{2F842F8B-8A40-4872-A98E-AEDCCAAA36F3}" dt="2021-08-04T11:34:00.460" v="1265" actId="20577"/>
        <pc:sldMkLst>
          <pc:docMk/>
          <pc:sldMk cId="2602079387" sldId="2532"/>
        </pc:sldMkLst>
        <pc:spChg chg="mod">
          <ac:chgData name="Janjua, Alia" userId="5eb1ca9d-fa02-4f0c-bdb2-3154900b16d1" providerId="ADAL" clId="{2F842F8B-8A40-4872-A98E-AEDCCAAA36F3}" dt="2021-07-28T00:46:08.716" v="36" actId="20577"/>
          <ac:spMkLst>
            <pc:docMk/>
            <pc:sldMk cId="2602079387" sldId="2532"/>
            <ac:spMk id="8" creationId="{53FC6878-1BED-43DE-AE94-821765C5E6CD}"/>
          </ac:spMkLst>
        </pc:spChg>
        <pc:spChg chg="mod">
          <ac:chgData name="Janjua, Alia" userId="5eb1ca9d-fa02-4f0c-bdb2-3154900b16d1" providerId="ADAL" clId="{2F842F8B-8A40-4872-A98E-AEDCCAAA36F3}" dt="2021-08-04T11:34:00.460" v="1265" actId="20577"/>
          <ac:spMkLst>
            <pc:docMk/>
            <pc:sldMk cId="2602079387" sldId="2532"/>
            <ac:spMk id="12" creationId="{E2772946-4E00-409E-941D-8F479FA6BAAA}"/>
          </ac:spMkLst>
        </pc:spChg>
        <pc:spChg chg="del mod">
          <ac:chgData name="Janjua, Alia" userId="5eb1ca9d-fa02-4f0c-bdb2-3154900b16d1" providerId="ADAL" clId="{2F842F8B-8A40-4872-A98E-AEDCCAAA36F3}" dt="2021-08-04T01:56:20.641" v="67" actId="478"/>
          <ac:spMkLst>
            <pc:docMk/>
            <pc:sldMk cId="2602079387" sldId="2532"/>
            <ac:spMk id="15" creationId="{87766C39-7E27-429F-9670-6361CE3B9A68}"/>
          </ac:spMkLst>
        </pc:spChg>
      </pc:sldChg>
      <pc:sldChg chg="addSp delSp modSp new mod">
        <pc:chgData name="Janjua, Alia" userId="5eb1ca9d-fa02-4f0c-bdb2-3154900b16d1" providerId="ADAL" clId="{2F842F8B-8A40-4872-A98E-AEDCCAAA36F3}" dt="2021-08-04T02:27:09.059" v="471" actId="478"/>
        <pc:sldMkLst>
          <pc:docMk/>
          <pc:sldMk cId="3380594510" sldId="2533"/>
        </pc:sldMkLst>
        <pc:graphicFrameChg chg="add del mod">
          <ac:chgData name="Janjua, Alia" userId="5eb1ca9d-fa02-4f0c-bdb2-3154900b16d1" providerId="ADAL" clId="{2F842F8B-8A40-4872-A98E-AEDCCAAA36F3}" dt="2021-08-04T02:27:09.059" v="471" actId="478"/>
          <ac:graphicFrameMkLst>
            <pc:docMk/>
            <pc:sldMk cId="3380594510" sldId="2533"/>
            <ac:graphicFrameMk id="5" creationId="{4E2BFE59-3E9F-4A55-A7EE-391E27AB6F9C}"/>
          </ac:graphicFrameMkLst>
        </pc:graphicFrameChg>
      </pc:sldChg>
    </pc:docChg>
  </pc:docChgLst>
  <pc:docChgLst>
    <pc:chgData name="Janjua, Alia" userId="S::ajanjua@deloitte.ca::5eb1ca9d-fa02-4f0c-bdb2-3154900b16d1" providerId="AD" clId="Web-{105DDDEE-4A7C-4371-893F-B2D7B7825F54}"/>
    <pc:docChg chg="delSld modSld modSection">
      <pc:chgData name="Janjua, Alia" userId="S::ajanjua@deloitte.ca::5eb1ca9d-fa02-4f0c-bdb2-3154900b16d1" providerId="AD" clId="Web-{105DDDEE-4A7C-4371-893F-B2D7B7825F54}" dt="2021-07-27T14:02:02.415" v="13" actId="20577"/>
      <pc:docMkLst>
        <pc:docMk/>
      </pc:docMkLst>
      <pc:sldChg chg="del">
        <pc:chgData name="Janjua, Alia" userId="S::ajanjua@deloitte.ca::5eb1ca9d-fa02-4f0c-bdb2-3154900b16d1" providerId="AD" clId="Web-{105DDDEE-4A7C-4371-893F-B2D7B7825F54}" dt="2021-07-27T14:01:35.102" v="0"/>
        <pc:sldMkLst>
          <pc:docMk/>
          <pc:sldMk cId="4214608280" sldId="2524"/>
        </pc:sldMkLst>
      </pc:sldChg>
      <pc:sldChg chg="modSp">
        <pc:chgData name="Janjua, Alia" userId="S::ajanjua@deloitte.ca::5eb1ca9d-fa02-4f0c-bdb2-3154900b16d1" providerId="AD" clId="Web-{105DDDEE-4A7C-4371-893F-B2D7B7825F54}" dt="2021-07-27T14:02:02.415" v="13" actId="20577"/>
        <pc:sldMkLst>
          <pc:docMk/>
          <pc:sldMk cId="2602079387" sldId="2532"/>
        </pc:sldMkLst>
        <pc:spChg chg="mod">
          <ac:chgData name="Janjua, Alia" userId="S::ajanjua@deloitte.ca::5eb1ca9d-fa02-4f0c-bdb2-3154900b16d1" providerId="AD" clId="Web-{105DDDEE-4A7C-4371-893F-B2D7B7825F54}" dt="2021-07-27T14:02:02.415" v="13" actId="20577"/>
          <ac:spMkLst>
            <pc:docMk/>
            <pc:sldMk cId="2602079387" sldId="2532"/>
            <ac:spMk id="2" creationId="{69157ED4-74CD-43E8-8A15-E37BF340F28A}"/>
          </ac:spMkLst>
        </pc:spChg>
      </pc:sldChg>
    </pc:docChg>
  </pc:docChgLst>
  <pc:docChgLst>
    <pc:chgData name="Ferguson, Kyle" userId="0c570e92-86ad-4b30-9261-1d15320b1842" providerId="ADAL" clId="{5D62284D-75FD-4842-9A4D-A2A1C7A2C138}"/>
    <pc:docChg chg="modSld">
      <pc:chgData name="Ferguson, Kyle" userId="0c570e92-86ad-4b30-9261-1d15320b1842" providerId="ADAL" clId="{5D62284D-75FD-4842-9A4D-A2A1C7A2C138}" dt="2021-07-29T15:36:27.575" v="1"/>
      <pc:docMkLst>
        <pc:docMk/>
      </pc:docMkLst>
      <pc:sldChg chg="modCm">
        <pc:chgData name="Ferguson, Kyle" userId="0c570e92-86ad-4b30-9261-1d15320b1842" providerId="ADAL" clId="{5D62284D-75FD-4842-9A4D-A2A1C7A2C138}" dt="2021-07-29T15:36:27.575" v="1"/>
        <pc:sldMkLst>
          <pc:docMk/>
          <pc:sldMk cId="2602079387" sldId="2532"/>
        </pc:sldMkLst>
      </pc:sldChg>
    </pc:docChg>
  </pc:docChgLst>
  <pc:docChgLst>
    <pc:chgData name="Janjua, Alia" userId="S::ajanjua@deloitte.ca::5eb1ca9d-fa02-4f0c-bdb2-3154900b16d1" providerId="AD" clId="Web-{CB9DE6B1-4FB0-4883-9928-635BE468F999}"/>
    <pc:docChg chg="modSld">
      <pc:chgData name="Janjua, Alia" userId="S::ajanjua@deloitte.ca::5eb1ca9d-fa02-4f0c-bdb2-3154900b16d1" providerId="AD" clId="Web-{CB9DE6B1-4FB0-4883-9928-635BE468F999}" dt="2021-07-28T00:40:04.222" v="41" actId="20577"/>
      <pc:docMkLst>
        <pc:docMk/>
      </pc:docMkLst>
      <pc:sldChg chg="modSp">
        <pc:chgData name="Janjua, Alia" userId="S::ajanjua@deloitte.ca::5eb1ca9d-fa02-4f0c-bdb2-3154900b16d1" providerId="AD" clId="Web-{CB9DE6B1-4FB0-4883-9928-635BE468F999}" dt="2021-07-28T00:40:04.222" v="41" actId="20577"/>
        <pc:sldMkLst>
          <pc:docMk/>
          <pc:sldMk cId="2602079387" sldId="2532"/>
        </pc:sldMkLst>
        <pc:spChg chg="mod">
          <ac:chgData name="Janjua, Alia" userId="S::ajanjua@deloitte.ca::5eb1ca9d-fa02-4f0c-bdb2-3154900b16d1" providerId="AD" clId="Web-{CB9DE6B1-4FB0-4883-9928-635BE468F999}" dt="2021-07-28T00:40:04.222" v="41" actId="20577"/>
          <ac:spMkLst>
            <pc:docMk/>
            <pc:sldMk cId="2602079387" sldId="2532"/>
            <ac:spMk id="12" creationId="{E2772946-4E00-409E-941D-8F479FA6BAAA}"/>
          </ac:spMkLst>
        </pc:spChg>
      </pc:sldChg>
    </pc:docChg>
  </pc:docChgLst>
  <pc:docChgLst>
    <pc:chgData name="Badgley, Brennan" userId="S::bbadgley@deloitte.ca::9cdc6ca1-97df-452e-a1a6-0fae5b73639f" providerId="AD" clId="Web-{0F349B4B-5FE4-426B-8067-631E4D3A9159}"/>
    <pc:docChg chg="">
      <pc:chgData name="Badgley, Brennan" userId="S::bbadgley@deloitte.ca::9cdc6ca1-97df-452e-a1a6-0fae5b73639f" providerId="AD" clId="Web-{0F349B4B-5FE4-426B-8067-631E4D3A9159}" dt="2021-07-28T04:36:30.725" v="2"/>
      <pc:docMkLst>
        <pc:docMk/>
      </pc:docMkLst>
      <pc:sldChg chg="addCm">
        <pc:chgData name="Badgley, Brennan" userId="S::bbadgley@deloitte.ca::9cdc6ca1-97df-452e-a1a6-0fae5b73639f" providerId="AD" clId="Web-{0F349B4B-5FE4-426B-8067-631E4D3A9159}" dt="2021-07-28T04:36:30.725" v="2"/>
        <pc:sldMkLst>
          <pc:docMk/>
          <pc:sldMk cId="4173157702" sldId="300"/>
        </pc:sldMkLst>
      </pc:sldChg>
      <pc:sldChg chg="addCm">
        <pc:chgData name="Badgley, Brennan" userId="S::bbadgley@deloitte.ca::9cdc6ca1-97df-452e-a1a6-0fae5b73639f" providerId="AD" clId="Web-{0F349B4B-5FE4-426B-8067-631E4D3A9159}" dt="2021-07-28T04:34:46.990" v="1"/>
        <pc:sldMkLst>
          <pc:docMk/>
          <pc:sldMk cId="2602079387" sldId="253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2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854488-D591-409B-BDA8-72182FF24AC7}" type="datetimeFigureOut">
              <a:rPr lang="en-CA" smtClean="0"/>
              <a:t>2021-08-26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7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7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2CD255-6DC7-4CFF-A356-57B1F5622130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21252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64" tIns="46582" rIns="93164" bIns="46582" rtlCol="0"/>
          <a:lstStyle>
            <a:lvl1pPr algn="r">
              <a:defRPr sz="1200"/>
            </a:lvl1pPr>
          </a:lstStyle>
          <a:p>
            <a:fld id="{7D5CA893-4EC4-4079-B004-E4E392F7CD42}" type="datetimeFigureOut">
              <a:rPr lang="en-CA" smtClean="0"/>
              <a:t>2021-08-26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4" tIns="46582" rIns="93164" bIns="46582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3164" tIns="46582" rIns="93164" bIns="4658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70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70"/>
            <a:ext cx="3037840" cy="466433"/>
          </a:xfrm>
          <a:prstGeom prst="rect">
            <a:avLst/>
          </a:prstGeom>
        </p:spPr>
        <p:txBody>
          <a:bodyPr vert="horz" lIns="93164" tIns="46582" rIns="93164" bIns="46582" rtlCol="0" anchor="b"/>
          <a:lstStyle>
            <a:lvl1pPr algn="r">
              <a:defRPr sz="1200"/>
            </a:lvl1pPr>
          </a:lstStyle>
          <a:p>
            <a:fld id="{3FB3DBE0-A578-4B93-9123-6A1370848431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00895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E75D7F-104B-4D34-A20E-659AD30F31D2}" type="slidenum">
              <a:rPr lang="en-CA" smtClean="0">
                <a:solidFill>
                  <a:prstClr val="black"/>
                </a:solidFill>
              </a:rPr>
              <a:pPr/>
              <a:t>1</a:t>
            </a:fld>
            <a:endParaRPr lang="en-CA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3596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612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8788" y="720725"/>
            <a:ext cx="6397625" cy="35988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F4A2C8-6C88-4E71-83EE-698B9D4FE22F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86006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7991" y="1109484"/>
            <a:ext cx="6629400" cy="2387600"/>
          </a:xfrm>
          <a:prstGeom prst="rect">
            <a:avLst/>
          </a:prstGeom>
        </p:spPr>
        <p:txBody>
          <a:bodyPr anchor="b"/>
          <a:lstStyle>
            <a:lvl1pPr algn="l">
              <a:defRPr sz="5400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CA" sz="4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br>
              <a:rPr lang="en-CA" sz="4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4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50pt Italic - White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991" y="3614917"/>
            <a:ext cx="66294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 b="0" i="0">
                <a:solidFill>
                  <a:srgbClr val="1B676B"/>
                </a:solidFill>
                <a:latin typeface="+mn-lt"/>
                <a:cs typeface="Arial" panose="020B0604020202020204" pitchFamily="34" charset="0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CA" sz="2400" b="1">
                <a:solidFill>
                  <a:srgbClr val="1B67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Sub-title Arial 24pt</a:t>
            </a:r>
            <a:r>
              <a:rPr lang="en-CA" sz="2400" b="1" baseline="0">
                <a:solidFill>
                  <a:srgbClr val="1B67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bold – R: 23 G: 103 B:107</a:t>
            </a:r>
            <a:endParaRPr lang="en-CA" sz="2400" b="1">
              <a:solidFill>
                <a:srgbClr val="1B67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1192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412962"/>
            <a:ext cx="503578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788" y="2352681"/>
            <a:ext cx="5035789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50479" y="14177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352681"/>
            <a:ext cx="5183188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979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9155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0047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33427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50012"/>
            <a:ext cx="3932237" cy="120739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850011"/>
            <a:ext cx="6172200" cy="50110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3653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2732"/>
            <a:ext cx="3932237" cy="128466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2732"/>
            <a:ext cx="6172200" cy="5088318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9950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1788" y="1362077"/>
            <a:ext cx="10392013" cy="460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23421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746975"/>
            <a:ext cx="2628900" cy="50485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1976" y="746976"/>
            <a:ext cx="7400523" cy="521567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3957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8000" y="651600"/>
            <a:ext cx="11136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CA" noProof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8000" y="295683"/>
            <a:ext cx="11136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CA" noProof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521439" y="2052000"/>
            <a:ext cx="11145628" cy="4069013"/>
          </a:xfrm>
          <a:prstGeom prst="rect">
            <a:avLst/>
          </a:prstGeom>
        </p:spPr>
        <p:txBody>
          <a:bodyPr/>
          <a:lstStyle/>
          <a:p>
            <a:r>
              <a:rPr lang="en-US" noProof="0" dirty="0"/>
              <a:t>Click icon to add chart</a:t>
            </a:r>
            <a:endParaRPr lang="en-CA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528000" y="1700214"/>
            <a:ext cx="11136001" cy="357187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21441" y="6121014"/>
            <a:ext cx="11145627" cy="25664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10740" y="6266004"/>
            <a:ext cx="443061" cy="365125"/>
          </a:xfrm>
        </p:spPr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95721955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ne Key Point 3.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60CC8-675C-FA41-8F54-996E6D23F08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5170" y="296864"/>
            <a:ext cx="7326593" cy="1501937"/>
          </a:xfrm>
        </p:spPr>
        <p:txBody>
          <a:bodyPr vert="horz" wrap="square" lIns="0" tIns="0" rIns="0" bIns="0" rtlCol="0" anchor="b">
            <a:noAutofit/>
          </a:bodyPr>
          <a:lstStyle>
            <a:lvl1pPr>
              <a:defRPr lang="en-US" b="0" i="0">
                <a:ea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Font typeface="Arial" pitchFamily="34" charset="0"/>
              <a:buNone/>
            </a:pPr>
            <a:r>
              <a:rPr lang="en-US"/>
              <a:t>INSERT MAIN TITLE </a:t>
            </a:r>
            <a:br>
              <a:rPr lang="en-US"/>
            </a:br>
            <a:r>
              <a:rPr lang="en-US"/>
              <a:t>AT 36PT MIN 30PT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1"/>
          </p:nvPr>
        </p:nvSpPr>
        <p:spPr/>
        <p:txBody>
          <a:bodyPr/>
          <a:lstStyle>
            <a:lvl1pPr>
              <a:defRPr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r>
              <a:rPr lang="en-US" dirty="0"/>
              <a:t>Copyright © 2018 Accenture.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32"/>
          </p:nvPr>
        </p:nvSpPr>
        <p:spPr/>
        <p:txBody>
          <a:bodyPr/>
          <a:lstStyle/>
          <a:p>
            <a:pPr>
              <a:defRPr/>
            </a:pPr>
            <a:fld id="{90CBDC3A-D49F-4631-A8C7-55D59B33E5F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425171" y="2080583"/>
            <a:ext cx="7526940" cy="4175033"/>
          </a:xfrm>
        </p:spPr>
        <p:txBody>
          <a:bodyPr/>
          <a:lstStyle>
            <a:lvl1pPr>
              <a:lnSpc>
                <a:spcPct val="110000"/>
              </a:lnSpc>
              <a:spcBef>
                <a:spcPts val="1200"/>
              </a:spcBef>
              <a:defRPr sz="2000" b="0" i="0">
                <a:latin typeface="Graphik Regular" panose="020B0503030202060203" pitchFamily="34" charset="77"/>
                <a:ea typeface="Roboto" panose="02000000000000000000" pitchFamily="2" charset="0"/>
              </a:defRPr>
            </a:lvl1pPr>
            <a:lvl2pPr>
              <a:lnSpc>
                <a:spcPct val="110000"/>
              </a:lnSpc>
              <a:spcBef>
                <a:spcPts val="800"/>
              </a:spcBef>
              <a:defRPr sz="2000" b="0" i="0" baseline="0">
                <a:latin typeface="Graphik Regular" panose="020B0503030202060203" pitchFamily="34" charset="77"/>
                <a:ea typeface="Roboto" panose="02000000000000000000" pitchFamily="2" charset="0"/>
              </a:defRPr>
            </a:lvl2pPr>
            <a:lvl3pPr>
              <a:lnSpc>
                <a:spcPct val="110000"/>
              </a:lnSpc>
              <a:spcBef>
                <a:spcPts val="800"/>
              </a:spcBef>
              <a:defRPr sz="2000" b="0" i="0">
                <a:latin typeface="Graphik Regular" panose="020B0503030202060203" pitchFamily="34" charset="77"/>
                <a:ea typeface="Roboto" panose="02000000000000000000" pitchFamily="2" charset="0"/>
              </a:defRPr>
            </a:lvl3pPr>
            <a:lvl4pPr>
              <a:lnSpc>
                <a:spcPct val="110000"/>
              </a:lnSpc>
              <a:spcBef>
                <a:spcPts val="800"/>
              </a:spcBef>
              <a:defRPr>
                <a:latin typeface="Arial" panose="020B0604020202020204" pitchFamily="34" charset="0"/>
                <a:ea typeface="Roboto" panose="02000000000000000000" pitchFamily="2" charset="0"/>
              </a:defRPr>
            </a:lvl4pPr>
            <a:lvl5pPr>
              <a:lnSpc>
                <a:spcPct val="110000"/>
              </a:lnSpc>
              <a:spcBef>
                <a:spcPts val="800"/>
              </a:spcBef>
              <a:defRPr>
                <a:latin typeface="Arial" panose="020B0604020202020204" pitchFamily="34" charset="0"/>
                <a:ea typeface="Roboto" panose="02000000000000000000" pitchFamily="2" charset="0"/>
              </a:defRPr>
            </a:lvl5pPr>
          </a:lstStyle>
          <a:p>
            <a:r>
              <a:rPr lang="en-US"/>
              <a:t>Minimum font size 14pt and line spacing of at least Multiple 1.1</a:t>
            </a:r>
          </a:p>
          <a:p>
            <a:pPr lvl="1"/>
            <a:r>
              <a:rPr lang="pt-BR"/>
              <a:t>Apita imentemqui te sunte cuptia sam cus dem qui deni dictiis dit qui sitae et as sant incitatet, as aut eost, nonsend?</a:t>
            </a:r>
          </a:p>
          <a:p>
            <a:pPr lvl="1"/>
            <a:r>
              <a:rPr lang="pt-BR"/>
              <a:t>As se eni dolestotate con raerum es ini officiis eos reseque peles aut que perferepudi odit perror mo blaborrum et reium as sum.</a:t>
            </a:r>
          </a:p>
          <a:p>
            <a:pPr lvl="2"/>
            <a:r>
              <a:rPr lang="pt-BR"/>
              <a:t>Nimi, qui restis sinihilla verum quatis estrum aut aute nonestr</a:t>
            </a:r>
          </a:p>
          <a:p>
            <a:pPr lvl="2"/>
            <a:r>
              <a:rPr lang="pt-BR"/>
              <a:t>Pudae dolores sedita qui con nempos inullitae esciet que</a:t>
            </a:r>
          </a:p>
        </p:txBody>
      </p:sp>
    </p:spTree>
    <p:extLst>
      <p:ext uri="{BB962C8B-B14F-4D97-AF65-F5344CB8AC3E}">
        <p14:creationId xmlns:p14="http://schemas.microsoft.com/office/powerpoint/2010/main" val="12235815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D1AFA9E9-5EB8-42BF-B15A-3D95DDA547A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1650" y="651600"/>
            <a:ext cx="111887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18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C3F5B0ED-A4CB-4D19-B6B8-CA9E1139E7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1650" y="317500"/>
            <a:ext cx="11188700" cy="33409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>
                <a:latin typeface="+mj-lt"/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45644" y="6477000"/>
            <a:ext cx="3086100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en-US" sz="9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>
              <a:buSzPct val="100000"/>
              <a:buFont typeface="Arial"/>
              <a:buNone/>
            </a:pPr>
            <a:r>
              <a:rPr lang="en-US" dirty="0"/>
              <a:t>Presentation title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46395" y="6477000"/>
            <a:ext cx="34395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>
              <a:defRPr lang="en-US" sz="900" smtClean="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algn="r">
              <a:spcBef>
                <a:spcPts val="600"/>
              </a:spcBef>
              <a:buSzPct val="100000"/>
              <a:buFont typeface="Arial"/>
              <a:buNone/>
            </a:pPr>
            <a:fld id="{A463779A-5FA6-46BB-A830-682585DD6BBA}" type="slidenum">
              <a:rPr lang="en-US" smtClean="0"/>
              <a:pPr algn="r">
                <a:spcBef>
                  <a:spcPts val="600"/>
                </a:spcBef>
                <a:buSzPct val="100000"/>
                <a:buFont typeface="Arial"/>
                <a:buNone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468724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2806667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977" y="1122363"/>
            <a:ext cx="9144000" cy="23876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977" y="3602038"/>
            <a:ext cx="9144000" cy="1655762"/>
          </a:xfrm>
        </p:spPr>
        <p:txBody>
          <a:bodyPr/>
          <a:lstStyle>
            <a:lvl1pPr marL="0" indent="0" algn="l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7136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662738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872619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752344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3310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1788" y="1362075"/>
            <a:ext cx="5058013" cy="47692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62075"/>
            <a:ext cx="5181600" cy="47692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6984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412962"/>
            <a:ext cx="5035789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788" y="2352683"/>
            <a:ext cx="5035789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50479" y="1417725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352683"/>
            <a:ext cx="5183188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61788" y="250892"/>
            <a:ext cx="10392013" cy="979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963493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6050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82039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50014"/>
            <a:ext cx="3932237" cy="120739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850013"/>
            <a:ext cx="6172200" cy="530053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031782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54117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2732"/>
            <a:ext cx="3932237" cy="128466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2732"/>
            <a:ext cx="6172200" cy="5368186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399"/>
            <a:ext cx="3932237" cy="4021233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</a:t>
            </a:r>
            <a:r>
              <a:rPr lang="en-US" err="1"/>
              <a:t>stylesù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5057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1788" y="1362077"/>
            <a:ext cx="10392013" cy="47692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752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232B7-1BE4-4368-A13C-ACE3927B9AE0}" type="datetimeFigureOut">
              <a:rPr lang="en-CA" smtClean="0"/>
              <a:t>2021-08-26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523569-40D8-4AFB-A6F0-AD7D7E6122EE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0570936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746975"/>
            <a:ext cx="2628900" cy="53843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1976" y="746976"/>
            <a:ext cx="7400523" cy="53843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322494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528000" y="651600"/>
            <a:ext cx="11136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CA" noProof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8000" y="295683"/>
            <a:ext cx="11136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CA" noProof="0"/>
              <a:t>Click to add title</a:t>
            </a:r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521439" y="2052000"/>
            <a:ext cx="11145628" cy="4069013"/>
          </a:xfrm>
          <a:prstGeom prst="rect">
            <a:avLst/>
          </a:prstGeom>
        </p:spPr>
        <p:txBody>
          <a:bodyPr/>
          <a:lstStyle/>
          <a:p>
            <a:r>
              <a:rPr lang="en-US" noProof="0" dirty="0"/>
              <a:t>Click icon to add chart</a:t>
            </a:r>
            <a:endParaRPr lang="en-CA" noProof="0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528000" y="1700214"/>
            <a:ext cx="11136001" cy="357187"/>
          </a:xfrm>
        </p:spPr>
        <p:txBody>
          <a:bodyPr/>
          <a:lstStyle/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21441" y="6121014"/>
            <a:ext cx="11145627" cy="25664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noProof="0"/>
              <a:t>Edit Master text styles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10740" y="6266004"/>
            <a:ext cx="443061" cy="365125"/>
          </a:xfrm>
        </p:spPr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90217"/>
      </p:ext>
    </p:extLst>
  </p:cSld>
  <p:clrMapOvr>
    <a:masterClrMapping/>
  </p:clrMapOvr>
  <p:transition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ivider - Deloitte blue">
    <p:bg bwMode="gray"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24934" y="1705670"/>
            <a:ext cx="10517717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/>
              <a:t>Click to edit Master title style</a:t>
            </a:r>
            <a:endParaRPr lang="en-CA" noProof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524934" y="3429000"/>
            <a:ext cx="10517717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0463330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977" y="1122363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977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-540228" y="6516397"/>
            <a:ext cx="56327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aseline="0" dirty="0">
                <a:solidFill>
                  <a:srgbClr val="1B676B"/>
                </a:solidFill>
              </a:rPr>
              <a:t>*** Draft concepts are provided for discussion and are subject to change ***</a:t>
            </a:r>
            <a:endParaRPr lang="en-CA" sz="1400" dirty="0">
              <a:solidFill>
                <a:srgbClr val="1B67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50425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131468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872617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75234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14192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1788" y="1362075"/>
            <a:ext cx="5058013" cy="4591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62075"/>
            <a:ext cx="5181600" cy="4591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67392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412962"/>
            <a:ext cx="503578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788" y="2352681"/>
            <a:ext cx="5035789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50479" y="14177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352681"/>
            <a:ext cx="5183188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979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795993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788711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197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18462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50012"/>
            <a:ext cx="3932237" cy="120739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850011"/>
            <a:ext cx="6172200" cy="50110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041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2732"/>
            <a:ext cx="3932237" cy="128466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2732"/>
            <a:ext cx="6172200" cy="5088318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072902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1788" y="1362077"/>
            <a:ext cx="10392013" cy="460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4729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746975"/>
            <a:ext cx="2628900" cy="50485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1976" y="746976"/>
            <a:ext cx="7400523" cy="521567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01909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977" y="1122363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977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876464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4965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872617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75234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09762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1788" y="1362075"/>
            <a:ext cx="5058013" cy="4591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62075"/>
            <a:ext cx="5181600" cy="4591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91811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412962"/>
            <a:ext cx="5035789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788" y="2352681"/>
            <a:ext cx="5035789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50479" y="14177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352681"/>
            <a:ext cx="5183188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979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416363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426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1789" y="1801699"/>
            <a:ext cx="10392013" cy="4211992"/>
          </a:xfrm>
        </p:spPr>
        <p:txBody>
          <a:bodyPr>
            <a:normAutofit/>
          </a:bodyPr>
          <a:lstStyle>
            <a:lvl1pPr marL="206472" indent="-206472">
              <a:buFont typeface="Arial" panose="020B0604020202020204" pitchFamily="34" charset="0"/>
              <a:buChar char="•"/>
              <a:defRPr sz="1264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51308-63BB-4BC2-89F9-575F756A5977}" type="datetimeFigureOut">
              <a:rPr lang="en-CA" smtClean="0"/>
              <a:t>2021-08-26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1E3C563-D97F-FD41-9AA4-3CD2457FD8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61998" y="1155787"/>
            <a:ext cx="10391804" cy="458420"/>
          </a:xfrm>
        </p:spPr>
        <p:txBody>
          <a:bodyPr>
            <a:noAutofit/>
          </a:bodyPr>
          <a:lstStyle>
            <a:lvl1pPr marL="0" indent="0">
              <a:buNone/>
              <a:defRPr sz="1626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8580210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780859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50012"/>
            <a:ext cx="3932237" cy="120739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850011"/>
            <a:ext cx="6172200" cy="501104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103679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2732"/>
            <a:ext cx="3932237" cy="128466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2732"/>
            <a:ext cx="6172200" cy="5088318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809620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1788" y="1362077"/>
            <a:ext cx="10392013" cy="46005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61912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746975"/>
            <a:ext cx="2628900" cy="50485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1976" y="746976"/>
            <a:ext cx="7400523" cy="521567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606220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0775220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623260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23067109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092468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02794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977" y="1122363"/>
            <a:ext cx="9144000" cy="238760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977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15965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2130177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1375746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8982168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7067230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09218743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01746331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977" y="1122363"/>
            <a:ext cx="9144000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977" y="3602038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rgbClr val="539546"/>
                </a:solidFill>
                <a:latin typeface="+mj-lt"/>
              </a:defRPr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146517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61787" y="819399"/>
            <a:ext cx="10392013" cy="423863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rgbClr val="53954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14254053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872617"/>
            <a:ext cx="105156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75234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539546"/>
                </a:solidFill>
                <a:latin typeface="+mj-lt"/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0950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1788" y="1562400"/>
            <a:ext cx="5058013" cy="4390725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562400"/>
            <a:ext cx="5181600" cy="4390725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61787" y="838855"/>
            <a:ext cx="10392013" cy="423863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rgbClr val="53954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4761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1788" y="1679950"/>
            <a:ext cx="10392013" cy="4008425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13D72CA3-A7F3-D149-9543-99F98C999A3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61788" y="1071758"/>
            <a:ext cx="11136000" cy="475200"/>
          </a:xfrm>
          <a:prstGeom prst="rect">
            <a:avLst/>
          </a:prstGeom>
        </p:spPr>
        <p:txBody>
          <a:bodyPr lIns="90000" tIns="46800" rIns="90000" bIns="46800" anchor="ctr" anchorCtr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CA" noProof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48487969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412962"/>
            <a:ext cx="5035789" cy="437721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788" y="1935805"/>
            <a:ext cx="5035789" cy="404114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50479" y="1417725"/>
            <a:ext cx="5183188" cy="432958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52747" y="1935805"/>
            <a:ext cx="5183188" cy="4041140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0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5879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61787" y="838855"/>
            <a:ext cx="10392013" cy="423863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rgbClr val="53954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10" name="Group 9"/>
          <p:cNvGrpSpPr/>
          <p:nvPr userDrawn="1"/>
        </p:nvGrpSpPr>
        <p:grpSpPr>
          <a:xfrm>
            <a:off x="11525154" y="0"/>
            <a:ext cx="895445" cy="640080"/>
            <a:chOff x="8482821" y="0"/>
            <a:chExt cx="889380" cy="640080"/>
          </a:xfrm>
        </p:grpSpPr>
        <p:sp>
          <p:nvSpPr>
            <p:cNvPr id="13" name="Isosceles Triangle 12"/>
            <p:cNvSpPr/>
            <p:nvPr/>
          </p:nvSpPr>
          <p:spPr>
            <a:xfrm rot="10800000">
              <a:off x="8509000" y="0"/>
              <a:ext cx="635000" cy="640080"/>
            </a:xfrm>
            <a:prstGeom prst="triangle">
              <a:avLst>
                <a:gd name="adj" fmla="val 0"/>
              </a:avLst>
            </a:prstGeom>
            <a:solidFill>
              <a:srgbClr val="C00000">
                <a:alpha val="32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US" sz="700" b="1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2672751">
              <a:off x="8482821" y="114371"/>
              <a:ext cx="889380" cy="2077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CA" sz="700" dirty="0">
                  <a:solidFill>
                    <a:srgbClr val="C00000"/>
                  </a:solidFill>
                  <a:cs typeface="Arial" panose="020B0604020202020204" pitchFamily="34" charset="0"/>
                </a:rPr>
                <a:t>DRAFT</a:t>
              </a:r>
              <a:endParaRPr lang="en-US" sz="7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5276459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61787" y="838855"/>
            <a:ext cx="10392013" cy="423863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rgbClr val="53954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7" name="Group 6"/>
          <p:cNvGrpSpPr/>
          <p:nvPr userDrawn="1"/>
        </p:nvGrpSpPr>
        <p:grpSpPr>
          <a:xfrm>
            <a:off x="11525154" y="0"/>
            <a:ext cx="895445" cy="640080"/>
            <a:chOff x="8482821" y="0"/>
            <a:chExt cx="889380" cy="640080"/>
          </a:xfrm>
        </p:grpSpPr>
        <p:sp>
          <p:nvSpPr>
            <p:cNvPr id="8" name="Isosceles Triangle 7"/>
            <p:cNvSpPr/>
            <p:nvPr/>
          </p:nvSpPr>
          <p:spPr>
            <a:xfrm rot="10800000">
              <a:off x="8509000" y="0"/>
              <a:ext cx="635000" cy="640080"/>
            </a:xfrm>
            <a:prstGeom prst="triangle">
              <a:avLst>
                <a:gd name="adj" fmla="val 0"/>
              </a:avLst>
            </a:prstGeom>
            <a:solidFill>
              <a:srgbClr val="C00000">
                <a:alpha val="32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US" sz="700" b="1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 rot="2672751">
              <a:off x="8482821" y="114371"/>
              <a:ext cx="889380" cy="2077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CA" sz="700" dirty="0">
                  <a:solidFill>
                    <a:srgbClr val="C00000"/>
                  </a:solidFill>
                  <a:cs typeface="Arial" panose="020B0604020202020204" pitchFamily="34" charset="0"/>
                </a:rPr>
                <a:t>DRAFT</a:t>
              </a:r>
              <a:endParaRPr lang="en-US" sz="7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501413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423782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50012"/>
            <a:ext cx="3932237" cy="120739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850011"/>
            <a:ext cx="6172200" cy="5011045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539546"/>
                </a:solidFill>
                <a:latin typeface="+mj-lt"/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71445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2732"/>
            <a:ext cx="3932237" cy="128466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2732"/>
            <a:ext cx="6172200" cy="5088318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rgbClr val="539546"/>
                </a:solidFill>
                <a:latin typeface="+mj-lt"/>
              </a:defRPr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9974284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1788" y="1562401"/>
            <a:ext cx="10392013" cy="4441236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961787" y="838855"/>
            <a:ext cx="10392013" cy="423863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rgbClr val="53954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959979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961787" y="838855"/>
            <a:ext cx="10392013" cy="423863"/>
          </a:xfrm>
        </p:spPr>
        <p:txBody>
          <a:bodyPr anchor="ctr">
            <a:normAutofit/>
          </a:bodyPr>
          <a:lstStyle>
            <a:lvl1pPr marL="0" indent="0">
              <a:buNone/>
              <a:defRPr sz="2400">
                <a:solidFill>
                  <a:srgbClr val="539546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9275861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746975"/>
            <a:ext cx="2628900" cy="50485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1976" y="746976"/>
            <a:ext cx="7400523" cy="5215674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418645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7991" y="1109484"/>
            <a:ext cx="6629400" cy="2387600"/>
          </a:xfrm>
          <a:prstGeom prst="rect">
            <a:avLst/>
          </a:prstGeom>
        </p:spPr>
        <p:txBody>
          <a:bodyPr anchor="b"/>
          <a:lstStyle>
            <a:lvl1pPr algn="l">
              <a:defRPr sz="4050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CA" sz="3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br>
              <a:rPr lang="en-CA" sz="3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30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Arial 50pt Italic - White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7991" y="3614917"/>
            <a:ext cx="66294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1650" b="0" i="0">
                <a:solidFill>
                  <a:srgbClr val="1B676B"/>
                </a:solidFill>
                <a:latin typeface="+mn-lt"/>
                <a:cs typeface="Arial" panose="020B0604020202020204" pitchFamily="34" charset="0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CA" sz="1800" b="1">
                <a:solidFill>
                  <a:srgbClr val="1B67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Sub-title Arial 24pt</a:t>
            </a:r>
            <a:r>
              <a:rPr lang="en-CA" sz="1800" b="1" baseline="0">
                <a:solidFill>
                  <a:srgbClr val="1B67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bold – R: 23 G: 103 B:107</a:t>
            </a:r>
            <a:endParaRPr lang="en-CA" sz="1800" b="1">
              <a:solidFill>
                <a:srgbClr val="1B67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720412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71977" y="1122363"/>
            <a:ext cx="9144000" cy="2387600"/>
          </a:xfrm>
        </p:spPr>
        <p:txBody>
          <a:bodyPr anchor="b"/>
          <a:lstStyle>
            <a:lvl1pPr algn="l"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1977" y="3602038"/>
            <a:ext cx="9144000" cy="1655762"/>
          </a:xfrm>
        </p:spPr>
        <p:txBody>
          <a:bodyPr/>
          <a:lstStyle>
            <a:lvl1pPr marL="0" indent="0" algn="l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E298F-86B7-4A3D-882D-A1AFC676ABE2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55899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872617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752342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05024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C54F3-D137-47B8-B7F8-459E71D7F444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3127111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872619"/>
            <a:ext cx="105156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3752344"/>
            <a:ext cx="105156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481B4-9B89-43C6-8B92-E71BA1D62150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30839089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1788" y="1362075"/>
            <a:ext cx="5058013" cy="47692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62075"/>
            <a:ext cx="5181600" cy="47692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94110-2B13-468F-8F1C-5557CA6AAC51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662192790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412962"/>
            <a:ext cx="5035789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1788" y="2352683"/>
            <a:ext cx="5035789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50479" y="1417725"/>
            <a:ext cx="5183188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3" y="2352683"/>
            <a:ext cx="5183188" cy="36242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DEDDA-4C4B-4957-8120-069127754AA9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961788" y="250892"/>
            <a:ext cx="10392013" cy="979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80887323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75456-3D12-4704-A244-00166C4659CA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51686129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4AC7C-B23C-44B6-A806-218773DFFAEE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913840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50014"/>
            <a:ext cx="3932237" cy="1207393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850013"/>
            <a:ext cx="6172200" cy="530053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031782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06BD3-03A6-46BB-AEA0-9095DFE6DE75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55014402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72732"/>
            <a:ext cx="3932237" cy="128466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772732"/>
            <a:ext cx="6172200" cy="5368186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399"/>
            <a:ext cx="3932237" cy="4021233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</a:t>
            </a:r>
            <a:r>
              <a:rPr lang="en-US" err="1"/>
              <a:t>stylesù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E543CF-1236-4B35-B339-B97BC1050DBC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48301960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1788" y="1362077"/>
            <a:ext cx="10392013" cy="476921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5E27D6-178A-45DC-9C55-C7F57830E99C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1997887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2" y="746975"/>
            <a:ext cx="2628900" cy="53843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1976" y="746976"/>
            <a:ext cx="7400523" cy="53843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1E837-1A9D-4090-BF10-A65177D3B04E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312404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1788" y="1362075"/>
            <a:ext cx="5058013" cy="4591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62075"/>
            <a:ext cx="5181600" cy="4591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281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13" Type="http://schemas.openxmlformats.org/officeDocument/2006/relationships/slideLayout" Target="../slideLayouts/slideLayout18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7.xml"/><Relationship Id="rId2" Type="http://schemas.openxmlformats.org/officeDocument/2006/relationships/slideLayout" Target="../slideLayouts/slideLayout7.xml"/><Relationship Id="rId16" Type="http://schemas.openxmlformats.org/officeDocument/2006/relationships/tags" Target="../tags/tag2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Relationship Id="rId14" Type="http://schemas.openxmlformats.org/officeDocument/2006/relationships/slideLayout" Target="../slideLayouts/slideLayout19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7.xml"/><Relationship Id="rId13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2.xml"/><Relationship Id="rId7" Type="http://schemas.openxmlformats.org/officeDocument/2006/relationships/slideLayout" Target="../slideLayouts/slideLayout26.xml"/><Relationship Id="rId12" Type="http://schemas.openxmlformats.org/officeDocument/2006/relationships/slideLayout" Target="../slideLayouts/slideLayout31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11" Type="http://schemas.openxmlformats.org/officeDocument/2006/relationships/slideLayout" Target="../slideLayouts/slideLayout30.xml"/><Relationship Id="rId5" Type="http://schemas.openxmlformats.org/officeDocument/2006/relationships/slideLayout" Target="../slideLayouts/slideLayout24.xml"/><Relationship Id="rId10" Type="http://schemas.openxmlformats.org/officeDocument/2006/relationships/slideLayout" Target="../slideLayouts/slideLayout29.xml"/><Relationship Id="rId4" Type="http://schemas.openxmlformats.org/officeDocument/2006/relationships/slideLayout" Target="../slideLayouts/slideLayout23.xml"/><Relationship Id="rId9" Type="http://schemas.openxmlformats.org/officeDocument/2006/relationships/slideLayout" Target="../slideLayouts/slideLayout28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2.xml"/><Relationship Id="rId3" Type="http://schemas.openxmlformats.org/officeDocument/2006/relationships/slideLayout" Target="../slideLayouts/slideLayout57.xml"/><Relationship Id="rId7" Type="http://schemas.openxmlformats.org/officeDocument/2006/relationships/slideLayout" Target="../slideLayouts/slideLayout61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6.xml"/><Relationship Id="rId1" Type="http://schemas.openxmlformats.org/officeDocument/2006/relationships/slideLayout" Target="../slideLayouts/slideLayout55.xml"/><Relationship Id="rId6" Type="http://schemas.openxmlformats.org/officeDocument/2006/relationships/slideLayout" Target="../slideLayouts/slideLayout60.xml"/><Relationship Id="rId11" Type="http://schemas.openxmlformats.org/officeDocument/2006/relationships/slideLayout" Target="../slideLayouts/slideLayout65.xml"/><Relationship Id="rId5" Type="http://schemas.openxmlformats.org/officeDocument/2006/relationships/slideLayout" Target="../slideLayouts/slideLayout59.xml"/><Relationship Id="rId10" Type="http://schemas.openxmlformats.org/officeDocument/2006/relationships/slideLayout" Target="../slideLayouts/slideLayout64.xml"/><Relationship Id="rId4" Type="http://schemas.openxmlformats.org/officeDocument/2006/relationships/slideLayout" Target="../slideLayouts/slideLayout58.xml"/><Relationship Id="rId9" Type="http://schemas.openxmlformats.org/officeDocument/2006/relationships/slideLayout" Target="../slideLayouts/slideLayout63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3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2.xml"/><Relationship Id="rId12" Type="http://schemas.openxmlformats.org/officeDocument/2006/relationships/slideLayout" Target="../slideLayouts/slideLayout77.xml"/><Relationship Id="rId2" Type="http://schemas.openxmlformats.org/officeDocument/2006/relationships/slideLayout" Target="../slideLayouts/slideLayout67.xml"/><Relationship Id="rId1" Type="http://schemas.openxmlformats.org/officeDocument/2006/relationships/slideLayout" Target="../slideLayouts/slideLayout66.xml"/><Relationship Id="rId6" Type="http://schemas.openxmlformats.org/officeDocument/2006/relationships/slideLayout" Target="../slideLayouts/slideLayout71.xml"/><Relationship Id="rId11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0.xml"/><Relationship Id="rId10" Type="http://schemas.openxmlformats.org/officeDocument/2006/relationships/slideLayout" Target="../slideLayouts/slideLayout75.xml"/><Relationship Id="rId4" Type="http://schemas.openxmlformats.org/officeDocument/2006/relationships/slideLayout" Target="../slideLayouts/slideLayout69.xml"/><Relationship Id="rId9" Type="http://schemas.openxmlformats.org/officeDocument/2006/relationships/slideLayout" Target="../slideLayouts/slideLayout74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4" Type="http://schemas.openxmlformats.org/officeDocument/2006/relationships/image" Target="../media/image2.pn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6.xml"/><Relationship Id="rId3" Type="http://schemas.openxmlformats.org/officeDocument/2006/relationships/slideLayout" Target="../slideLayouts/slideLayout81.xml"/><Relationship Id="rId7" Type="http://schemas.openxmlformats.org/officeDocument/2006/relationships/slideLayout" Target="../slideLayouts/slideLayout8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80.xml"/><Relationship Id="rId1" Type="http://schemas.openxmlformats.org/officeDocument/2006/relationships/slideLayout" Target="../slideLayouts/slideLayout79.xml"/><Relationship Id="rId6" Type="http://schemas.openxmlformats.org/officeDocument/2006/relationships/slideLayout" Target="../slideLayouts/slideLayout84.xml"/><Relationship Id="rId11" Type="http://schemas.openxmlformats.org/officeDocument/2006/relationships/slideLayout" Target="../slideLayouts/slideLayout89.xml"/><Relationship Id="rId5" Type="http://schemas.openxmlformats.org/officeDocument/2006/relationships/slideLayout" Target="../slideLayouts/slideLayout83.xml"/><Relationship Id="rId10" Type="http://schemas.openxmlformats.org/officeDocument/2006/relationships/slideLayout" Target="../slideLayouts/slideLayout88.xml"/><Relationship Id="rId4" Type="http://schemas.openxmlformats.org/officeDocument/2006/relationships/slideLayout" Target="../slideLayouts/slideLayout82.xml"/><Relationship Id="rId9" Type="http://schemas.openxmlformats.org/officeDocument/2006/relationships/slideLayout" Target="../slideLayouts/slideLayout8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100000">
              <a:srgbClr val="539546"/>
            </a:gs>
            <a:gs pos="0">
              <a:srgbClr val="BCD531"/>
            </a:gs>
          </a:gsLst>
          <a:lin ang="81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ChangeAspect="1"/>
          </p:cNvSpPr>
          <p:nvPr userDrawn="1"/>
        </p:nvSpPr>
        <p:spPr>
          <a:xfrm>
            <a:off x="7021598" y="-14978"/>
            <a:ext cx="5172019" cy="6887955"/>
          </a:xfrm>
          <a:custGeom>
            <a:avLst/>
            <a:gdLst>
              <a:gd name="connsiteX0" fmla="*/ 0 w 4148488"/>
              <a:gd name="connsiteY0" fmla="*/ 0 h 6858000"/>
              <a:gd name="connsiteX1" fmla="*/ 4148488 w 4148488"/>
              <a:gd name="connsiteY1" fmla="*/ 0 h 6858000"/>
              <a:gd name="connsiteX2" fmla="*/ 4148488 w 4148488"/>
              <a:gd name="connsiteY2" fmla="*/ 6858000 h 6858000"/>
              <a:gd name="connsiteX3" fmla="*/ 0 w 4148488"/>
              <a:gd name="connsiteY3" fmla="*/ 6858000 h 6858000"/>
              <a:gd name="connsiteX4" fmla="*/ 0 w 4148488"/>
              <a:gd name="connsiteY4" fmla="*/ 0 h 6858000"/>
              <a:gd name="connsiteX0" fmla="*/ 1251285 w 4148488"/>
              <a:gd name="connsiteY0" fmla="*/ 0 h 6858000"/>
              <a:gd name="connsiteX1" fmla="*/ 4148488 w 4148488"/>
              <a:gd name="connsiteY1" fmla="*/ 0 h 6858000"/>
              <a:gd name="connsiteX2" fmla="*/ 4148488 w 4148488"/>
              <a:gd name="connsiteY2" fmla="*/ 6858000 h 6858000"/>
              <a:gd name="connsiteX3" fmla="*/ 0 w 4148488"/>
              <a:gd name="connsiteY3" fmla="*/ 6858000 h 6858000"/>
              <a:gd name="connsiteX4" fmla="*/ 1251285 w 4148488"/>
              <a:gd name="connsiteY4" fmla="*/ 0 h 6858000"/>
              <a:gd name="connsiteX0" fmla="*/ 1251285 w 5120917"/>
              <a:gd name="connsiteY0" fmla="*/ 0 h 6858000"/>
              <a:gd name="connsiteX1" fmla="*/ 5120917 w 5120917"/>
              <a:gd name="connsiteY1" fmla="*/ 0 h 6858000"/>
              <a:gd name="connsiteX2" fmla="*/ 4148488 w 5120917"/>
              <a:gd name="connsiteY2" fmla="*/ 6858000 h 6858000"/>
              <a:gd name="connsiteX3" fmla="*/ 0 w 5120917"/>
              <a:gd name="connsiteY3" fmla="*/ 6858000 h 6858000"/>
              <a:gd name="connsiteX4" fmla="*/ 1251285 w 5120917"/>
              <a:gd name="connsiteY4" fmla="*/ 0 h 6858000"/>
              <a:gd name="connsiteX0" fmla="*/ 1251285 w 5120918"/>
              <a:gd name="connsiteY0" fmla="*/ 0 h 6858000"/>
              <a:gd name="connsiteX1" fmla="*/ 5120917 w 5120918"/>
              <a:gd name="connsiteY1" fmla="*/ 0 h 6858000"/>
              <a:gd name="connsiteX2" fmla="*/ 5120918 w 5120918"/>
              <a:gd name="connsiteY2" fmla="*/ 6841141 h 6858000"/>
              <a:gd name="connsiteX3" fmla="*/ 0 w 5120918"/>
              <a:gd name="connsiteY3" fmla="*/ 6858000 h 6858000"/>
              <a:gd name="connsiteX4" fmla="*/ 1251285 w 5120918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20918" h="6858000">
                <a:moveTo>
                  <a:pt x="1251285" y="0"/>
                </a:moveTo>
                <a:lnTo>
                  <a:pt x="5120917" y="0"/>
                </a:lnTo>
                <a:cubicBezTo>
                  <a:pt x="5120917" y="2280380"/>
                  <a:pt x="5120918" y="4560761"/>
                  <a:pt x="5120918" y="6841141"/>
                </a:cubicBezTo>
                <a:lnTo>
                  <a:pt x="0" y="6858000"/>
                </a:lnTo>
                <a:lnTo>
                  <a:pt x="1251285" y="0"/>
                </a:lnTo>
                <a:close/>
              </a:path>
            </a:pathLst>
          </a:custGeom>
          <a:solidFill>
            <a:schemeClr val="bg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dirty="0">
                <a:solidFill>
                  <a:prstClr val="white"/>
                </a:solidFill>
              </a:rPr>
              <a:t>t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5" y="322470"/>
            <a:ext cx="4212131" cy="34539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992" y="5805415"/>
            <a:ext cx="2332133" cy="668147"/>
          </a:xfrm>
          <a:prstGeom prst="rect">
            <a:avLst/>
          </a:prstGeom>
        </p:spPr>
      </p:pic>
      <p:grpSp>
        <p:nvGrpSpPr>
          <p:cNvPr id="4" name="Group 3"/>
          <p:cNvGrpSpPr/>
          <p:nvPr userDrawn="1"/>
        </p:nvGrpSpPr>
        <p:grpSpPr>
          <a:xfrm>
            <a:off x="7493373" y="5708594"/>
            <a:ext cx="4423071" cy="830997"/>
            <a:chOff x="7871257" y="5825800"/>
            <a:chExt cx="5441748" cy="1022385"/>
          </a:xfrm>
        </p:grpSpPr>
        <p:sp>
          <p:nvSpPr>
            <p:cNvPr id="2" name="TextBox 1"/>
            <p:cNvSpPr txBox="1"/>
            <p:nvPr userDrawn="1"/>
          </p:nvSpPr>
          <p:spPr>
            <a:xfrm>
              <a:off x="7871257" y="5825800"/>
              <a:ext cx="2455771" cy="102238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480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CARM</a:t>
              </a:r>
            </a:p>
          </p:txBody>
        </p:sp>
        <p:sp>
          <p:nvSpPr>
            <p:cNvPr id="3" name="TextBox 2"/>
            <p:cNvSpPr txBox="1"/>
            <p:nvPr userDrawn="1"/>
          </p:nvSpPr>
          <p:spPr>
            <a:xfrm>
              <a:off x="10421694" y="5978368"/>
              <a:ext cx="2891311" cy="71945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60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CBSA Assessment and </a:t>
              </a:r>
              <a:br>
                <a:rPr lang="en-CA" sz="160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CA" sz="160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Revenue Management</a:t>
              </a:r>
            </a:p>
          </p:txBody>
        </p:sp>
        <p:cxnSp>
          <p:nvCxnSpPr>
            <p:cNvPr id="5" name="Straight Connector 4"/>
            <p:cNvCxnSpPr/>
            <p:nvPr userDrawn="1"/>
          </p:nvCxnSpPr>
          <p:spPr>
            <a:xfrm>
              <a:off x="10355485" y="5944920"/>
              <a:ext cx="0" cy="788580"/>
            </a:xfrm>
            <a:prstGeom prst="line">
              <a:avLst/>
            </a:prstGeom>
            <a:ln w="38100">
              <a:solidFill>
                <a:srgbClr val="1B676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>
            <a:spLocks noChangeAspect="1"/>
          </p:cNvSpPr>
          <p:nvPr userDrawn="1"/>
        </p:nvSpPr>
        <p:spPr>
          <a:xfrm>
            <a:off x="-1" y="0"/>
            <a:ext cx="12192001" cy="6858000"/>
          </a:xfrm>
          <a:prstGeom prst="rect">
            <a:avLst/>
          </a:prstGeom>
          <a:noFill/>
          <a:ln w="25400">
            <a:solidFill>
              <a:srgbClr val="5496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 dirty="0">
              <a:solidFill>
                <a:prstClr val="white"/>
              </a:solidFill>
            </a:endParaRPr>
          </a:p>
        </p:txBody>
      </p:sp>
      <p:grpSp>
        <p:nvGrpSpPr>
          <p:cNvPr id="13" name="Group 12"/>
          <p:cNvGrpSpPr/>
          <p:nvPr userDrawn="1">
            <p:custDataLst>
              <p:tags r:id="rId7"/>
            </p:custDataLst>
          </p:nvPr>
        </p:nvGrpSpPr>
        <p:grpSpPr>
          <a:xfrm>
            <a:off x="11550761" y="0"/>
            <a:ext cx="889380" cy="640080"/>
            <a:chOff x="8482821" y="0"/>
            <a:chExt cx="889380" cy="640080"/>
          </a:xfrm>
        </p:grpSpPr>
        <p:sp>
          <p:nvSpPr>
            <p:cNvPr id="14" name="Isosceles Triangle 13"/>
            <p:cNvSpPr/>
            <p:nvPr/>
          </p:nvSpPr>
          <p:spPr>
            <a:xfrm rot="10800000">
              <a:off x="8509000" y="0"/>
              <a:ext cx="635000" cy="640080"/>
            </a:xfrm>
            <a:prstGeom prst="triangle">
              <a:avLst>
                <a:gd name="adj" fmla="val 0"/>
              </a:avLst>
            </a:prstGeom>
            <a:solidFill>
              <a:srgbClr val="C00000">
                <a:alpha val="32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US" sz="700" b="1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5" name="Rectangle 14"/>
            <p:cNvSpPr/>
            <p:nvPr/>
          </p:nvSpPr>
          <p:spPr>
            <a:xfrm rot="2672751">
              <a:off x="8482821" y="114371"/>
              <a:ext cx="889380" cy="2077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CA" sz="700" dirty="0">
                  <a:solidFill>
                    <a:srgbClr val="C00000"/>
                  </a:solidFill>
                  <a:cs typeface="Arial" panose="020B0604020202020204" pitchFamily="34" charset="0"/>
                </a:rPr>
                <a:t>DRAFT</a:t>
              </a:r>
              <a:endParaRPr lang="en-US" sz="700" dirty="0"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1266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4" r:id="rId2"/>
    <p:sldLayoutId id="2147483789" r:id="rId3"/>
    <p:sldLayoutId id="2147483791" r:id="rId4"/>
    <p:sldLayoutId id="2147483792" r:id="rId5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44" userDrawn="1">
          <p15:clr>
            <a:srgbClr val="86BC25"/>
          </p15:clr>
        </p15:guide>
        <p15:guide id="2" orient="horz" pos="4032" userDrawn="1">
          <p15:clr>
            <a:srgbClr val="86BC25"/>
          </p15:clr>
        </p15:guide>
        <p15:guide id="3" orient="horz" pos="518" userDrawn="1">
          <p15:clr>
            <a:srgbClr val="86BC25"/>
          </p15:clr>
        </p15:guide>
        <p15:guide id="4" orient="horz" pos="748" userDrawn="1">
          <p15:clr>
            <a:srgbClr val="86BC25"/>
          </p15:clr>
        </p15:guide>
        <p15:guide id="5" orient="horz" pos="1152" userDrawn="1">
          <p15:clr>
            <a:srgbClr val="046A38"/>
          </p15:clr>
        </p15:guide>
        <p15:guide id="6" orient="horz" pos="2592" userDrawn="1">
          <p15:clr>
            <a:srgbClr val="62B5E5"/>
          </p15:clr>
        </p15:guide>
        <p15:guide id="7" orient="horz" pos="2112" userDrawn="1">
          <p15:clr>
            <a:srgbClr val="012169"/>
          </p15:clr>
        </p15:guide>
        <p15:guide id="8" orient="horz" pos="3072" userDrawn="1">
          <p15:clr>
            <a:srgbClr val="012169"/>
          </p15:clr>
        </p15:guide>
        <p15:guide id="9" pos="288" userDrawn="1">
          <p15:clr>
            <a:srgbClr val="86BC25"/>
          </p15:clr>
        </p15:guide>
        <p15:guide id="10" pos="6048" userDrawn="1">
          <p15:clr>
            <a:srgbClr val="86BC25"/>
          </p15:clr>
        </p15:guide>
        <p15:guide id="11" pos="3024" userDrawn="1">
          <p15:clr>
            <a:srgbClr val="62B5E5"/>
          </p15:clr>
        </p15:guide>
        <p15:guide id="12" pos="3312" userDrawn="1">
          <p15:clr>
            <a:srgbClr val="62B5E5"/>
          </p15:clr>
        </p15:guide>
        <p15:guide id="13" pos="2016" userDrawn="1">
          <p15:clr>
            <a:srgbClr val="012169"/>
          </p15:clr>
        </p15:guide>
        <p15:guide id="14" pos="2448" userDrawn="1">
          <p15:clr>
            <a:srgbClr val="012169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979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362075"/>
            <a:ext cx="10392013" cy="4651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9547" y="60927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10740" y="6092747"/>
            <a:ext cx="443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961788" y="6013691"/>
            <a:ext cx="12426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CARM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241656" y="6075247"/>
            <a:ext cx="15456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CBSA Assessment and </a:t>
            </a:r>
            <a:b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Revenue Management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2213959" y="6059339"/>
            <a:ext cx="0" cy="411410"/>
          </a:xfrm>
          <a:prstGeom prst="line">
            <a:avLst/>
          </a:prstGeom>
          <a:ln w="38100">
            <a:solidFill>
              <a:srgbClr val="1B67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 userDrawn="1">
            <p:custDataLst>
              <p:tags r:id="rId16"/>
            </p:custDataLst>
          </p:nvPr>
        </p:nvGrpSpPr>
        <p:grpSpPr>
          <a:xfrm>
            <a:off x="11550761" y="0"/>
            <a:ext cx="889380" cy="640080"/>
            <a:chOff x="8482821" y="0"/>
            <a:chExt cx="889380" cy="640080"/>
          </a:xfrm>
        </p:grpSpPr>
        <p:sp>
          <p:nvSpPr>
            <p:cNvPr id="10" name="Isosceles Triangle 9"/>
            <p:cNvSpPr/>
            <p:nvPr/>
          </p:nvSpPr>
          <p:spPr>
            <a:xfrm rot="10800000">
              <a:off x="8509000" y="0"/>
              <a:ext cx="635000" cy="640080"/>
            </a:xfrm>
            <a:prstGeom prst="triangle">
              <a:avLst>
                <a:gd name="adj" fmla="val 0"/>
              </a:avLst>
            </a:prstGeom>
            <a:solidFill>
              <a:srgbClr val="C00000">
                <a:alpha val="32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US" sz="700" b="1" dirty="0">
                <a:solidFill>
                  <a:schemeClr val="bg1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2672751">
              <a:off x="8482821" y="114371"/>
              <a:ext cx="889380" cy="2077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CA" sz="700" dirty="0">
                  <a:solidFill>
                    <a:srgbClr val="C00000"/>
                  </a:solidFill>
                  <a:cs typeface="Arial" panose="020B0604020202020204" pitchFamily="34" charset="0"/>
                </a:rPr>
                <a:t>DRAFT</a:t>
              </a:r>
              <a:endParaRPr lang="en-US" sz="700" dirty="0"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012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7" r:id="rId12"/>
    <p:sldLayoutId id="2147483790" r:id="rId13"/>
    <p:sldLayoutId id="2147483793" r:id="rId14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1B676B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B676B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B676B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B676B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1788" y="250892"/>
            <a:ext cx="10392013" cy="979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362075"/>
            <a:ext cx="10392013" cy="4769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9547" y="626600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10740" y="6266004"/>
            <a:ext cx="443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46286" y="6270972"/>
            <a:ext cx="2562609" cy="400110"/>
            <a:chOff x="1113355" y="6030053"/>
            <a:chExt cx="2494298" cy="519259"/>
          </a:xfrm>
        </p:grpSpPr>
        <p:sp>
          <p:nvSpPr>
            <p:cNvPr id="12" name="TextBox 11"/>
            <p:cNvSpPr txBox="1"/>
            <p:nvPr userDrawn="1"/>
          </p:nvSpPr>
          <p:spPr>
            <a:xfrm>
              <a:off x="1113355" y="6030053"/>
              <a:ext cx="916191" cy="5192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CARM</a:t>
              </a:r>
            </a:p>
          </p:txBody>
        </p:sp>
        <p:sp>
          <p:nvSpPr>
            <p:cNvPr id="13" name="TextBox 12"/>
            <p:cNvSpPr txBox="1"/>
            <p:nvPr userDrawn="1"/>
          </p:nvSpPr>
          <p:spPr>
            <a:xfrm>
              <a:off x="2356003" y="6094740"/>
              <a:ext cx="1251650" cy="4393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80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CBSA Assessment and </a:t>
              </a:r>
              <a:br>
                <a:rPr lang="en-CA" sz="80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CA" sz="80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Revenue Management</a:t>
              </a:r>
            </a:p>
          </p:txBody>
        </p:sp>
        <p:cxnSp>
          <p:nvCxnSpPr>
            <p:cNvPr id="16" name="Straight Connector 15"/>
            <p:cNvCxnSpPr/>
            <p:nvPr userDrawn="1"/>
          </p:nvCxnSpPr>
          <p:spPr>
            <a:xfrm>
              <a:off x="2328052" y="6116688"/>
              <a:ext cx="0" cy="372151"/>
            </a:xfrm>
            <a:prstGeom prst="line">
              <a:avLst/>
            </a:prstGeom>
            <a:ln w="28575">
              <a:solidFill>
                <a:srgbClr val="1B676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TextBox 13"/>
          <p:cNvSpPr txBox="1"/>
          <p:nvPr userDrawn="1"/>
        </p:nvSpPr>
        <p:spPr>
          <a:xfrm>
            <a:off x="4275667" y="6092745"/>
            <a:ext cx="40216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aseline="0" dirty="0">
                <a:solidFill>
                  <a:srgbClr val="1B676B"/>
                </a:solidFill>
              </a:rPr>
              <a:t>Draft concepts are provided for discussion and </a:t>
            </a:r>
          </a:p>
          <a:p>
            <a:pPr algn="ctr"/>
            <a:r>
              <a:rPr lang="en-CA" sz="1100" baseline="0" dirty="0">
                <a:solidFill>
                  <a:srgbClr val="1B676B"/>
                </a:solidFill>
              </a:rPr>
              <a:t>are subject to change</a:t>
            </a:r>
            <a:endParaRPr lang="en-CA" sz="1400" dirty="0">
              <a:solidFill>
                <a:srgbClr val="1B67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6830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</p:sldLayoutIdLst>
  <p:hf hdr="0" ft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rgbClr val="1B676B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rgbClr val="1B676B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rgbClr val="1B676B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1B676B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1B676B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979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362075"/>
            <a:ext cx="10392013" cy="4651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9547" y="60927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10740" y="6092747"/>
            <a:ext cx="443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961788" y="6013691"/>
            <a:ext cx="12426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CARM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241656" y="6075247"/>
            <a:ext cx="15456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CBSA Assessment and </a:t>
            </a:r>
            <a:b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Revenue Management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2213959" y="6059339"/>
            <a:ext cx="0" cy="411410"/>
          </a:xfrm>
          <a:prstGeom prst="line">
            <a:avLst/>
          </a:prstGeom>
          <a:ln w="38100">
            <a:solidFill>
              <a:srgbClr val="1B67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 userDrawn="1"/>
        </p:nvGrpSpPr>
        <p:grpSpPr>
          <a:xfrm>
            <a:off x="11547954" y="-14978"/>
            <a:ext cx="889380" cy="640080"/>
            <a:chOff x="8482821" y="0"/>
            <a:chExt cx="889380" cy="640080"/>
          </a:xfrm>
        </p:grpSpPr>
        <p:sp>
          <p:nvSpPr>
            <p:cNvPr id="10" name="Isosceles Triangle 9"/>
            <p:cNvSpPr/>
            <p:nvPr/>
          </p:nvSpPr>
          <p:spPr>
            <a:xfrm rot="10800000">
              <a:off x="8509000" y="0"/>
              <a:ext cx="635000" cy="640080"/>
            </a:xfrm>
            <a:prstGeom prst="triangle">
              <a:avLst>
                <a:gd name="adj" fmla="val 0"/>
              </a:avLst>
            </a:prstGeom>
            <a:solidFill>
              <a:srgbClr val="C00000">
                <a:alpha val="32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US" sz="700" b="1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2672751">
              <a:off x="8482821" y="114371"/>
              <a:ext cx="889380" cy="2077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CA" sz="700" dirty="0">
                  <a:solidFill>
                    <a:srgbClr val="C00000"/>
                  </a:solidFill>
                  <a:cs typeface="Arial" panose="020B0604020202020204" pitchFamily="34" charset="0"/>
                </a:rPr>
                <a:t>DRAFT</a:t>
              </a:r>
              <a:endParaRPr lang="en-US" sz="7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15" name="TextBox 14"/>
          <p:cNvSpPr txBox="1"/>
          <p:nvPr userDrawn="1"/>
        </p:nvSpPr>
        <p:spPr>
          <a:xfrm>
            <a:off x="-540228" y="6516397"/>
            <a:ext cx="56327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aseline="0" dirty="0">
                <a:solidFill>
                  <a:srgbClr val="1B676B"/>
                </a:solidFill>
              </a:rPr>
              <a:t>*** Draft concepts are provided for discussion and are subject to change ***</a:t>
            </a:r>
            <a:endParaRPr lang="en-CA" sz="1400" dirty="0">
              <a:solidFill>
                <a:srgbClr val="1B67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182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rgbClr val="1B676B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B676B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B676B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B676B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979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362075"/>
            <a:ext cx="10392013" cy="4651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9547" y="60927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10740" y="6092747"/>
            <a:ext cx="443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961788" y="6013691"/>
            <a:ext cx="12426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CARM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241656" y="6075247"/>
            <a:ext cx="15456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CBSA Assessment and </a:t>
            </a:r>
            <a:b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Revenue Management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2213959" y="6059339"/>
            <a:ext cx="0" cy="411410"/>
          </a:xfrm>
          <a:prstGeom prst="line">
            <a:avLst/>
          </a:prstGeom>
          <a:ln w="38100">
            <a:solidFill>
              <a:srgbClr val="1B67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 userDrawn="1"/>
        </p:nvGrpSpPr>
        <p:grpSpPr>
          <a:xfrm>
            <a:off x="11547954" y="-14978"/>
            <a:ext cx="889380" cy="640080"/>
            <a:chOff x="8482821" y="0"/>
            <a:chExt cx="889380" cy="640080"/>
          </a:xfrm>
        </p:grpSpPr>
        <p:sp>
          <p:nvSpPr>
            <p:cNvPr id="10" name="Isosceles Triangle 9"/>
            <p:cNvSpPr/>
            <p:nvPr/>
          </p:nvSpPr>
          <p:spPr>
            <a:xfrm rot="10800000">
              <a:off x="8509000" y="0"/>
              <a:ext cx="635000" cy="640080"/>
            </a:xfrm>
            <a:prstGeom prst="triangle">
              <a:avLst>
                <a:gd name="adj" fmla="val 0"/>
              </a:avLst>
            </a:prstGeom>
            <a:solidFill>
              <a:srgbClr val="C00000">
                <a:alpha val="32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US" sz="700" b="1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 rot="2672751">
              <a:off x="8482821" y="114371"/>
              <a:ext cx="889380" cy="2077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CA" sz="700" dirty="0">
                  <a:solidFill>
                    <a:srgbClr val="C00000"/>
                  </a:solidFill>
                  <a:cs typeface="Arial" panose="020B0604020202020204" pitchFamily="34" charset="0"/>
                </a:rPr>
                <a:t>DRAFT</a:t>
              </a:r>
              <a:endParaRPr lang="en-US" sz="7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15" name="TextBox 14"/>
          <p:cNvSpPr txBox="1"/>
          <p:nvPr userDrawn="1"/>
        </p:nvSpPr>
        <p:spPr>
          <a:xfrm>
            <a:off x="-540228" y="6516397"/>
            <a:ext cx="56327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aseline="0" dirty="0">
                <a:solidFill>
                  <a:srgbClr val="1B676B"/>
                </a:solidFill>
              </a:rPr>
              <a:t>*** Draft concepts are provided for discussion and are subject to change ***</a:t>
            </a:r>
            <a:endParaRPr lang="en-CA" sz="1400" dirty="0">
              <a:solidFill>
                <a:srgbClr val="1B67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63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rgbClr val="1B676B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B676B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B676B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B676B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1909C-D4DE-4351-9A68-966D1A661ACC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13107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1788" y="250890"/>
            <a:ext cx="10392013" cy="58796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562400"/>
            <a:ext cx="10392013" cy="4451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9547" y="60927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10740" y="6092747"/>
            <a:ext cx="443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961788" y="6013691"/>
            <a:ext cx="12426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8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CARM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2241656" y="6075247"/>
            <a:ext cx="15456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CBSA Assessment and </a:t>
            </a:r>
            <a:b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CA" sz="100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Revenue Management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2213959" y="6059339"/>
            <a:ext cx="0" cy="411410"/>
          </a:xfrm>
          <a:prstGeom prst="line">
            <a:avLst/>
          </a:prstGeom>
          <a:ln w="38100">
            <a:solidFill>
              <a:srgbClr val="1B676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" name="Group 13"/>
          <p:cNvGrpSpPr/>
          <p:nvPr userDrawn="1"/>
        </p:nvGrpSpPr>
        <p:grpSpPr>
          <a:xfrm>
            <a:off x="11547954" y="-14978"/>
            <a:ext cx="889380" cy="640080"/>
            <a:chOff x="8482821" y="0"/>
            <a:chExt cx="889380" cy="640080"/>
          </a:xfrm>
        </p:grpSpPr>
        <p:sp>
          <p:nvSpPr>
            <p:cNvPr id="18" name="Isosceles Triangle 17"/>
            <p:cNvSpPr/>
            <p:nvPr/>
          </p:nvSpPr>
          <p:spPr>
            <a:xfrm rot="10800000">
              <a:off x="8509000" y="0"/>
              <a:ext cx="635000" cy="640080"/>
            </a:xfrm>
            <a:prstGeom prst="triangle">
              <a:avLst>
                <a:gd name="adj" fmla="val 0"/>
              </a:avLst>
            </a:prstGeom>
            <a:solidFill>
              <a:srgbClr val="C00000">
                <a:alpha val="32000"/>
              </a:srgbClr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lIns="88900" tIns="88900" rIns="88900" bIns="88900" rtlCol="0" anchor="ctr"/>
            <a:lstStyle/>
            <a:p>
              <a:pPr algn="ctr">
                <a:lnSpc>
                  <a:spcPct val="106000"/>
                </a:lnSpc>
                <a:buFont typeface="Wingdings 2" pitchFamily="18" charset="2"/>
                <a:buNone/>
              </a:pPr>
              <a:endParaRPr lang="en-US" sz="700" b="1" dirty="0">
                <a:solidFill>
                  <a:prstClr val="white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 rot="2672751">
              <a:off x="8482821" y="114371"/>
              <a:ext cx="889380" cy="20774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CA" sz="700" dirty="0">
                  <a:solidFill>
                    <a:srgbClr val="C00000"/>
                  </a:solidFill>
                  <a:cs typeface="Arial" panose="020B0604020202020204" pitchFamily="34" charset="0"/>
                </a:rPr>
                <a:t>DRAFT</a:t>
              </a:r>
              <a:endParaRPr lang="en-US" sz="700" dirty="0">
                <a:solidFill>
                  <a:prstClr val="black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20" name="TextBox 19"/>
          <p:cNvSpPr txBox="1"/>
          <p:nvPr userDrawn="1"/>
        </p:nvSpPr>
        <p:spPr>
          <a:xfrm>
            <a:off x="-540228" y="6516397"/>
            <a:ext cx="56327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aseline="0" dirty="0">
                <a:solidFill>
                  <a:srgbClr val="1B676B"/>
                </a:solidFill>
              </a:rPr>
              <a:t>*** Draft concepts are provided for discussion and are subject to change ***</a:t>
            </a:r>
            <a:endParaRPr lang="en-CA" sz="1400" dirty="0">
              <a:solidFill>
                <a:srgbClr val="1B676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936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  <p:sldLayoutId id="2147483752" r:id="rId12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rgbClr val="1B676B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100000">
              <a:srgbClr val="539546"/>
            </a:gs>
            <a:gs pos="0">
              <a:srgbClr val="BCD531"/>
            </a:gs>
          </a:gsLst>
          <a:lin ang="81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 userDrawn="1"/>
        </p:nvSpPr>
        <p:spPr>
          <a:xfrm>
            <a:off x="6620934" y="-17255"/>
            <a:ext cx="5586513" cy="6887955"/>
          </a:xfrm>
          <a:custGeom>
            <a:avLst/>
            <a:gdLst>
              <a:gd name="connsiteX0" fmla="*/ 0 w 4148488"/>
              <a:gd name="connsiteY0" fmla="*/ 0 h 6858000"/>
              <a:gd name="connsiteX1" fmla="*/ 4148488 w 4148488"/>
              <a:gd name="connsiteY1" fmla="*/ 0 h 6858000"/>
              <a:gd name="connsiteX2" fmla="*/ 4148488 w 4148488"/>
              <a:gd name="connsiteY2" fmla="*/ 6858000 h 6858000"/>
              <a:gd name="connsiteX3" fmla="*/ 0 w 4148488"/>
              <a:gd name="connsiteY3" fmla="*/ 6858000 h 6858000"/>
              <a:gd name="connsiteX4" fmla="*/ 0 w 4148488"/>
              <a:gd name="connsiteY4" fmla="*/ 0 h 6858000"/>
              <a:gd name="connsiteX0" fmla="*/ 1251285 w 4148488"/>
              <a:gd name="connsiteY0" fmla="*/ 0 h 6858000"/>
              <a:gd name="connsiteX1" fmla="*/ 4148488 w 4148488"/>
              <a:gd name="connsiteY1" fmla="*/ 0 h 6858000"/>
              <a:gd name="connsiteX2" fmla="*/ 4148488 w 4148488"/>
              <a:gd name="connsiteY2" fmla="*/ 6858000 h 6858000"/>
              <a:gd name="connsiteX3" fmla="*/ 0 w 4148488"/>
              <a:gd name="connsiteY3" fmla="*/ 6858000 h 6858000"/>
              <a:gd name="connsiteX4" fmla="*/ 1251285 w 4148488"/>
              <a:gd name="connsiteY4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48488" h="6858000">
                <a:moveTo>
                  <a:pt x="1251285" y="0"/>
                </a:moveTo>
                <a:lnTo>
                  <a:pt x="4148488" y="0"/>
                </a:lnTo>
                <a:lnTo>
                  <a:pt x="4148488" y="6858000"/>
                </a:lnTo>
                <a:lnTo>
                  <a:pt x="0" y="6858000"/>
                </a:lnTo>
                <a:lnTo>
                  <a:pt x="1251285" y="0"/>
                </a:lnTo>
                <a:close/>
              </a:path>
            </a:pathLst>
          </a:custGeom>
          <a:solidFill>
            <a:schemeClr val="bg1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CA" sz="1800" dirty="0"/>
              <a:t>t</a:t>
            </a:r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306" y="322470"/>
            <a:ext cx="5616175" cy="34539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259" y="5790912"/>
            <a:ext cx="3109511" cy="668147"/>
          </a:xfrm>
          <a:prstGeom prst="rect">
            <a:avLst/>
          </a:prstGeom>
        </p:spPr>
      </p:pic>
      <p:grpSp>
        <p:nvGrpSpPr>
          <p:cNvPr id="14" name="Group 13"/>
          <p:cNvGrpSpPr/>
          <p:nvPr userDrawn="1"/>
        </p:nvGrpSpPr>
        <p:grpSpPr>
          <a:xfrm>
            <a:off x="7366373" y="5861174"/>
            <a:ext cx="3880615" cy="646331"/>
            <a:chOff x="7871257" y="5978369"/>
            <a:chExt cx="4774360" cy="795189"/>
          </a:xfrm>
        </p:grpSpPr>
        <p:sp>
          <p:nvSpPr>
            <p:cNvPr id="16" name="TextBox 15"/>
            <p:cNvSpPr txBox="1"/>
            <p:nvPr userDrawn="1"/>
          </p:nvSpPr>
          <p:spPr>
            <a:xfrm>
              <a:off x="7871257" y="5978369"/>
              <a:ext cx="1899613" cy="7951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3600" i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CARM</a:t>
              </a:r>
            </a:p>
          </p:txBody>
        </p:sp>
        <p:sp>
          <p:nvSpPr>
            <p:cNvPr id="17" name="TextBox 16"/>
            <p:cNvSpPr txBox="1"/>
            <p:nvPr userDrawn="1"/>
          </p:nvSpPr>
          <p:spPr>
            <a:xfrm>
              <a:off x="10421695" y="6091966"/>
              <a:ext cx="2223922" cy="56799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1200" i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CBSA Assessment</a:t>
              </a:r>
              <a:r>
                <a:rPr lang="en-CA" sz="12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and </a:t>
              </a:r>
              <a:br>
                <a:rPr lang="en-CA" sz="12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CA" sz="12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Revenue Management</a:t>
              </a:r>
              <a:endParaRPr lang="en-CA" sz="1200" i="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8" name="Straight Connector 17"/>
            <p:cNvCxnSpPr/>
            <p:nvPr userDrawn="1"/>
          </p:nvCxnSpPr>
          <p:spPr>
            <a:xfrm>
              <a:off x="10396262" y="6047751"/>
              <a:ext cx="0" cy="612207"/>
            </a:xfrm>
            <a:prstGeom prst="line">
              <a:avLst/>
            </a:prstGeom>
            <a:ln w="38100">
              <a:solidFill>
                <a:srgbClr val="1B676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Rectangle 9"/>
          <p:cNvSpPr>
            <a:spLocks noChangeAspect="1"/>
          </p:cNvSpPr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5400">
            <a:solidFill>
              <a:srgbClr val="5496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CA" sz="1800" dirty="0"/>
          </a:p>
        </p:txBody>
      </p:sp>
    </p:spTree>
    <p:extLst>
      <p:ext uri="{BB962C8B-B14F-4D97-AF65-F5344CB8AC3E}">
        <p14:creationId xmlns:p14="http://schemas.microsoft.com/office/powerpoint/2010/main" val="3624884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</p:sldLayoutIdLst>
  <p:hf hdr="0" ft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1788" y="250892"/>
            <a:ext cx="10392013" cy="97941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788" y="1362075"/>
            <a:ext cx="10392013" cy="47692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9547" y="626600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783DAD-405B-44D4-A5A7-FE7FD431004A}" type="datetime1">
              <a:rPr lang="en-CA" smtClean="0"/>
              <a:t>2021-08-26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10740" y="6266004"/>
            <a:ext cx="4430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791CE-38FE-4C5A-9F38-5EAC919184DC}" type="slidenum">
              <a:rPr lang="en-CA" smtClean="0"/>
              <a:t>‹#›</a:t>
            </a:fld>
            <a:endParaRPr lang="en-CA" dirty="0"/>
          </a:p>
        </p:txBody>
      </p:sp>
      <p:grpSp>
        <p:nvGrpSpPr>
          <p:cNvPr id="11" name="Group 10"/>
          <p:cNvGrpSpPr/>
          <p:nvPr userDrawn="1"/>
        </p:nvGrpSpPr>
        <p:grpSpPr>
          <a:xfrm>
            <a:off x="846286" y="6270972"/>
            <a:ext cx="2562609" cy="400110"/>
            <a:chOff x="1113355" y="6030053"/>
            <a:chExt cx="2494298" cy="519259"/>
          </a:xfrm>
        </p:grpSpPr>
        <p:sp>
          <p:nvSpPr>
            <p:cNvPr id="12" name="TextBox 11"/>
            <p:cNvSpPr txBox="1"/>
            <p:nvPr userDrawn="1"/>
          </p:nvSpPr>
          <p:spPr>
            <a:xfrm>
              <a:off x="1113355" y="6030053"/>
              <a:ext cx="916191" cy="51925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2000" i="0" dirty="0">
                  <a:solidFill>
                    <a:srgbClr val="539546"/>
                  </a:solidFill>
                  <a:effectLst/>
                  <a:latin typeface="Arial" panose="020B0604020202020204" pitchFamily="34" charset="0"/>
                  <a:cs typeface="Arial" panose="020B0604020202020204" pitchFamily="34" charset="0"/>
                </a:rPr>
                <a:t>CARM</a:t>
              </a:r>
            </a:p>
          </p:txBody>
        </p:sp>
        <p:sp>
          <p:nvSpPr>
            <p:cNvPr id="13" name="TextBox 12"/>
            <p:cNvSpPr txBox="1"/>
            <p:nvPr userDrawn="1"/>
          </p:nvSpPr>
          <p:spPr>
            <a:xfrm>
              <a:off x="2356003" y="6094740"/>
              <a:ext cx="1251650" cy="4393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A" sz="800" i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CBSA Assessment</a:t>
              </a:r>
              <a:r>
                <a:rPr lang="en-CA" sz="8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and </a:t>
              </a:r>
              <a:br>
                <a:rPr lang="en-CA" sz="8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</a:br>
              <a:r>
                <a:rPr lang="en-CA" sz="800" i="0" baseline="0" dirty="0">
                  <a:solidFill>
                    <a:srgbClr val="539546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Revenue Management</a:t>
              </a:r>
              <a:endParaRPr lang="en-CA" sz="800" i="0" dirty="0">
                <a:solidFill>
                  <a:srgbClr val="539546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6" name="Straight Connector 15"/>
            <p:cNvCxnSpPr/>
            <p:nvPr userDrawn="1"/>
          </p:nvCxnSpPr>
          <p:spPr>
            <a:xfrm>
              <a:off x="2328052" y="6116688"/>
              <a:ext cx="0" cy="372151"/>
            </a:xfrm>
            <a:prstGeom prst="line">
              <a:avLst/>
            </a:prstGeom>
            <a:ln w="28575">
              <a:solidFill>
                <a:srgbClr val="1B676B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9959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hf hdr="0" ftr="0" dt="0"/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rgbClr val="1B676B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rgbClr val="1B676B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rgbClr val="1B676B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rgbClr val="1B676B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1B676B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rgbClr val="1B676B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07990" y="1109483"/>
            <a:ext cx="6890089" cy="2824341"/>
          </a:xfrm>
        </p:spPr>
        <p:txBody>
          <a:bodyPr/>
          <a:lstStyle/>
          <a:p>
            <a:r>
              <a:rPr lang="en-CA" sz="4800" dirty="0"/>
              <a:t>CARM</a:t>
            </a:r>
            <a:br>
              <a:rPr lang="en-CA" sz="4800" dirty="0"/>
            </a:br>
            <a:r>
              <a:rPr lang="en-CA" sz="4800" dirty="0"/>
              <a:t>TCP Participation for </a:t>
            </a:r>
            <a:br>
              <a:rPr lang="en-CA" sz="4800" dirty="0"/>
            </a:br>
            <a:r>
              <a:rPr lang="en-CA" sz="4800" dirty="0"/>
              <a:t>Deep Cycle Testing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607991" y="4509179"/>
            <a:ext cx="6629400" cy="761500"/>
          </a:xfrm>
        </p:spPr>
        <p:txBody>
          <a:bodyPr/>
          <a:lstStyle/>
          <a:p>
            <a:r>
              <a:rPr lang="en-US" dirty="0"/>
              <a:t>July, 2021</a:t>
            </a:r>
          </a:p>
        </p:txBody>
      </p:sp>
    </p:spTree>
    <p:extLst>
      <p:ext uri="{BB962C8B-B14F-4D97-AF65-F5344CB8AC3E}">
        <p14:creationId xmlns:p14="http://schemas.microsoft.com/office/powerpoint/2010/main" val="2912264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4DB25B-899B-4F99-9E27-90F9234D4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788" y="1499080"/>
            <a:ext cx="10392013" cy="40084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sz="2400" b="1" dirty="0">
                <a:solidFill>
                  <a:schemeClr val="accent1"/>
                </a:solidFill>
                <a:latin typeface="Segoe UI"/>
                <a:cs typeface="Segoe UI"/>
              </a:rPr>
              <a:t>1</a:t>
            </a:r>
            <a:r>
              <a:rPr lang="en-US" sz="3200" dirty="0">
                <a:solidFill>
                  <a:srgbClr val="539546"/>
                </a:solidFill>
                <a:latin typeface="Arial"/>
                <a:cs typeface="Arial"/>
              </a:rPr>
              <a:t>  </a:t>
            </a:r>
            <a:r>
              <a:rPr lang="en-US" dirty="0"/>
              <a:t>Overview of Deep Cycle Testing and TCP commitments</a:t>
            </a:r>
            <a:endParaRPr lang="en-US" dirty="0">
              <a:cs typeface="Calibri"/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accent1"/>
                </a:solidFill>
                <a:latin typeface="Segoe UI"/>
                <a:cs typeface="Segoe UI"/>
              </a:rPr>
              <a:t>2</a:t>
            </a:r>
            <a:r>
              <a:rPr lang="en-US" dirty="0"/>
              <a:t>    What will be tested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1"/>
                </a:solidFill>
                <a:latin typeface="Segoe UI"/>
                <a:cs typeface="Segoe UI"/>
              </a:rPr>
              <a:t>3</a:t>
            </a:r>
            <a:r>
              <a:rPr lang="en-US" dirty="0"/>
              <a:t>    Deep Cycle Testing Approach</a:t>
            </a:r>
          </a:p>
          <a:p>
            <a:pPr marL="0" indent="0">
              <a:buNone/>
            </a:pPr>
            <a:r>
              <a:rPr lang="en-US" sz="2400" b="1" dirty="0">
                <a:solidFill>
                  <a:schemeClr val="accent1"/>
                </a:solidFill>
                <a:latin typeface="Segoe UI"/>
                <a:cs typeface="Segoe UI"/>
              </a:rPr>
              <a:t>4 </a:t>
            </a:r>
            <a:r>
              <a:rPr lang="en-US" dirty="0"/>
              <a:t> Timeline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63F289-C5ED-4FA7-A287-98A88E44D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/>
              <a:t>2</a:t>
            </a:fld>
            <a:endParaRPr lang="en-C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21F9C1-CE1B-4A66-AAF5-144E0FB3EBF7}"/>
              </a:ext>
            </a:extLst>
          </p:cNvPr>
          <p:cNvSpPr txBox="1"/>
          <p:nvPr/>
        </p:nvSpPr>
        <p:spPr>
          <a:xfrm>
            <a:off x="754977" y="560129"/>
            <a:ext cx="10155763" cy="492443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lstStyle/>
          <a:p>
            <a:pPr>
              <a:spcBef>
                <a:spcPts val="600"/>
              </a:spcBef>
              <a:buSzPct val="100000"/>
            </a:pPr>
            <a:r>
              <a:rPr lang="en-US" sz="3200" b="1" dirty="0">
                <a:solidFill>
                  <a:srgbClr val="1B676B"/>
                </a:solidFill>
                <a:latin typeface="+mj-lt"/>
                <a:ea typeface="+mj-ea"/>
                <a:cs typeface="+mj-cs"/>
              </a:rPr>
              <a:t>Contents</a:t>
            </a:r>
          </a:p>
        </p:txBody>
      </p:sp>
    </p:spTree>
    <p:extLst>
      <p:ext uri="{BB962C8B-B14F-4D97-AF65-F5344CB8AC3E}">
        <p14:creationId xmlns:p14="http://schemas.microsoft.com/office/powerpoint/2010/main" val="620061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57ED4-74CD-43E8-8A15-E37BF340F2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We’re looking for TCPs to participate in Deep Cycle Testing to test the functionality of their systems and CARM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27E727-2228-49D3-8369-922F92FF2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E8E9DED-FB61-4B63-83F2-A64F5101D5F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961788" y="1280477"/>
            <a:ext cx="11136000" cy="475200"/>
          </a:xfrm>
        </p:spPr>
        <p:txBody>
          <a:bodyPr/>
          <a:lstStyle/>
          <a:p>
            <a:r>
              <a:rPr lang="en-US" dirty="0"/>
              <a:t>The purpose of Deep Cycle Testing is to ensure CARM R2 functionality works as designed for TCPs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3FC6878-1BED-43DE-AE94-821765C5E6CD}"/>
              </a:ext>
            </a:extLst>
          </p:cNvPr>
          <p:cNvSpPr/>
          <p:nvPr/>
        </p:nvSpPr>
        <p:spPr>
          <a:xfrm>
            <a:off x="961788" y="2385984"/>
            <a:ext cx="4896093" cy="254161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Comprehensive set of test scenarios covering key functionality between TCPs and CARM system to ensure our TCP solutions work to serve our business.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During DCT, TCPs will work through a comprehensive set of scenarios applicable to testing of CAD functionality across the business cycle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Testing will take place with a small subset of TCPs representing the TCP community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Opportunity to identify and correct defects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Testing includes EDI and API connections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" name="Arrow: Pentagon 8">
            <a:extLst>
              <a:ext uri="{FF2B5EF4-FFF2-40B4-BE49-F238E27FC236}">
                <a16:creationId xmlns:a16="http://schemas.microsoft.com/office/drawing/2014/main" id="{F56A5703-08BF-4458-8C31-27775806E38E}"/>
              </a:ext>
            </a:extLst>
          </p:cNvPr>
          <p:cNvSpPr/>
          <p:nvPr/>
        </p:nvSpPr>
        <p:spPr>
          <a:xfrm>
            <a:off x="649740" y="2015248"/>
            <a:ext cx="2481086" cy="369332"/>
          </a:xfrm>
          <a:prstGeom prst="homePlat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What it is</a:t>
            </a:r>
          </a:p>
        </p:txBody>
      </p:sp>
      <p:sp>
        <p:nvSpPr>
          <p:cNvPr id="10" name="Arrow: Pentagon 9">
            <a:extLst>
              <a:ext uri="{FF2B5EF4-FFF2-40B4-BE49-F238E27FC236}">
                <a16:creationId xmlns:a16="http://schemas.microsoft.com/office/drawing/2014/main" id="{B2AADDEB-27A2-47E8-879C-2C22D5670397}"/>
              </a:ext>
            </a:extLst>
          </p:cNvPr>
          <p:cNvSpPr/>
          <p:nvPr/>
        </p:nvSpPr>
        <p:spPr>
          <a:xfrm>
            <a:off x="6126139" y="2015248"/>
            <a:ext cx="2665633" cy="369332"/>
          </a:xfrm>
          <a:prstGeom prst="homePlat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TCP Commitments for DCT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772946-4E00-409E-941D-8F479FA6BAAA}"/>
              </a:ext>
            </a:extLst>
          </p:cNvPr>
          <p:cNvSpPr/>
          <p:nvPr/>
        </p:nvSpPr>
        <p:spPr bwMode="gray">
          <a:xfrm>
            <a:off x="6525126" y="2385224"/>
            <a:ext cx="4846320" cy="305037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 algn="ctr">
            <a:noFill/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Segoe UI"/>
                <a:cs typeface="Segoe UI"/>
              </a:rPr>
              <a:t>TCP’s systems are ready and available for testing based on ECCRD requirements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Segoe UI"/>
                <a:cs typeface="Segoe UI"/>
              </a:rPr>
              <a:t>Systems are built to be able to submit CADs to the CARM solution</a:t>
            </a:r>
          </a:p>
          <a:p>
            <a:pPr marL="171450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Segoe UI"/>
                <a:cs typeface="Segoe UI"/>
              </a:rPr>
              <a:t>Deep Cycle Testing starting Oct 25</a:t>
            </a:r>
            <a:r>
              <a:rPr lang="en-US" sz="1200" baseline="30000" dirty="0">
                <a:latin typeface="Segoe UI"/>
                <a:cs typeface="Segoe UI"/>
              </a:rPr>
              <a:t>th</a:t>
            </a:r>
            <a:r>
              <a:rPr lang="en-US" sz="1200" dirty="0">
                <a:latin typeface="Segoe UI"/>
                <a:cs typeface="Segoe UI"/>
              </a:rPr>
              <a:t> until Dec 17th with system made available 2 weeks prior to ping test EDI connections.</a:t>
            </a:r>
          </a:p>
          <a:p>
            <a:pPr marL="171450" lvl="1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Segoe UI"/>
                <a:cs typeface="Segoe UI"/>
              </a:rPr>
              <a:t>Participation in a minimum of 3 information sessions starting September 20</a:t>
            </a:r>
            <a:r>
              <a:rPr lang="en-US" sz="1200" baseline="30000" dirty="0">
                <a:latin typeface="Segoe UI"/>
                <a:cs typeface="Segoe UI"/>
              </a:rPr>
              <a:t>th</a:t>
            </a:r>
            <a:endParaRPr lang="en-US" sz="1200" dirty="0">
              <a:latin typeface="Segoe UI"/>
              <a:cs typeface="Segoe UI"/>
            </a:endParaRPr>
          </a:p>
          <a:p>
            <a:pPr marL="171450" lvl="1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Segoe UI"/>
                <a:cs typeface="Segoe UI"/>
              </a:rPr>
              <a:t>Review of scenarios to be tested</a:t>
            </a:r>
          </a:p>
          <a:p>
            <a:pPr marL="171450" lvl="1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Segoe UI"/>
                <a:cs typeface="Segoe UI"/>
              </a:rPr>
              <a:t>Completion of CARM CAD, API and DN/SOA Enrolment </a:t>
            </a:r>
          </a:p>
          <a:p>
            <a:pPr marL="171450" lvl="1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Segoe UI"/>
                <a:cs typeface="Segoe UI"/>
              </a:rPr>
              <a:t>Participation in daily testing and touchpoints from 8am to 5pm for approximately </a:t>
            </a:r>
            <a:r>
              <a:rPr lang="en-US" sz="1200" dirty="0" smtClean="0">
                <a:latin typeface="Segoe UI"/>
                <a:cs typeface="Segoe UI"/>
              </a:rPr>
              <a:t>6 weeks </a:t>
            </a:r>
            <a:endParaRPr lang="en-US" sz="1200" dirty="0">
              <a:highlight>
                <a:srgbClr val="FFFF00"/>
              </a:highlight>
              <a:latin typeface="Segoe UI"/>
              <a:cs typeface="Segoe UI"/>
            </a:endParaRPr>
          </a:p>
          <a:p>
            <a:pPr marL="171450" lvl="1" indent="-17145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sz="1200" dirty="0">
                <a:latin typeface="Segoe UI"/>
                <a:cs typeface="Segoe UI"/>
              </a:rPr>
              <a:t>Daily reporting of debugging and defects</a:t>
            </a:r>
          </a:p>
        </p:txBody>
      </p:sp>
    </p:spTree>
    <p:extLst>
      <p:ext uri="{BB962C8B-B14F-4D97-AF65-F5344CB8AC3E}">
        <p14:creationId xmlns:p14="http://schemas.microsoft.com/office/powerpoint/2010/main" val="2602079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1A536-B77D-4038-A228-8F6E0E5D7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What will be tested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3E4CFB-5CB8-45DC-B036-506EFD5E4D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1183" y="1914493"/>
            <a:ext cx="3391551" cy="3735071"/>
          </a:xfrm>
        </p:spPr>
        <p:txBody>
          <a:bodyPr>
            <a:normAutofit/>
          </a:bodyPr>
          <a:lstStyle/>
          <a:p>
            <a:r>
              <a:rPr lang="en-US" sz="1600" dirty="0"/>
              <a:t>Submissions</a:t>
            </a:r>
          </a:p>
          <a:p>
            <a:r>
              <a:rPr lang="en-US" sz="1600" dirty="0"/>
              <a:t>Adjustments  </a:t>
            </a:r>
          </a:p>
          <a:p>
            <a:r>
              <a:rPr lang="en-US" sz="1600" dirty="0"/>
              <a:t>Corrections</a:t>
            </a:r>
          </a:p>
          <a:p>
            <a:r>
              <a:rPr lang="en-US" sz="1600" dirty="0"/>
              <a:t>Cancellations</a:t>
            </a:r>
          </a:p>
          <a:p>
            <a:r>
              <a:rPr lang="en-US" sz="1600" dirty="0"/>
              <a:t>API queries</a:t>
            </a:r>
          </a:p>
          <a:p>
            <a:r>
              <a:rPr lang="en-US" sz="1600" dirty="0"/>
              <a:t>Initiating transfers</a:t>
            </a:r>
          </a:p>
          <a:p>
            <a:r>
              <a:rPr lang="en-US" sz="1600" dirty="0"/>
              <a:t>Reviewing documents (DN and SOA)</a:t>
            </a:r>
          </a:p>
          <a:p>
            <a:r>
              <a:rPr lang="en-US" sz="1600" dirty="0"/>
              <a:t>Confirm Backend posting</a:t>
            </a:r>
          </a:p>
          <a:p>
            <a:r>
              <a:rPr lang="en-US" sz="1600" dirty="0"/>
              <a:t>Viewing case status</a:t>
            </a:r>
          </a:p>
          <a:p>
            <a:r>
              <a:rPr lang="en-US" sz="1600" dirty="0"/>
              <a:t>Entry errors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865DBC-0A75-4ED6-B6D9-90D7C21CFE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0791CE-38FE-4C5A-9F38-5EAC919184DC}" type="slidenum">
              <a:rPr lang="en-CA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CA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82679A-8188-4FDD-B63A-0537F7EF3A7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A variety of scenarios have been drafted to include actions that are important to TCP business processes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1B7B21E-4C6D-44B8-ABC8-4066D257B097}"/>
              </a:ext>
            </a:extLst>
          </p:cNvPr>
          <p:cNvSpPr txBox="1">
            <a:spLocks/>
          </p:cNvSpPr>
          <p:nvPr/>
        </p:nvSpPr>
        <p:spPr>
          <a:xfrm>
            <a:off x="4834012" y="1777817"/>
            <a:ext cx="3391551" cy="4008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400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94811206-56A4-4DF1-B447-6968E59E4C21}"/>
              </a:ext>
            </a:extLst>
          </p:cNvPr>
          <p:cNvSpPr txBox="1">
            <a:spLocks/>
          </p:cNvSpPr>
          <p:nvPr/>
        </p:nvSpPr>
        <p:spPr>
          <a:xfrm>
            <a:off x="6096000" y="1952317"/>
            <a:ext cx="3391551" cy="3735071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594" indent="-228594" algn="l" defTabSz="914377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78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2971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160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349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37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726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914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103" indent="-228594" algn="l" defTabSz="914377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BN Change</a:t>
            </a:r>
          </a:p>
          <a:p>
            <a:r>
              <a:rPr lang="en-US" sz="1600" dirty="0"/>
              <a:t>Accepting and rejecting</a:t>
            </a:r>
          </a:p>
          <a:p>
            <a:r>
              <a:rPr lang="en-US" sz="1600" dirty="0"/>
              <a:t>Bond API</a:t>
            </a:r>
          </a:p>
          <a:p>
            <a:r>
              <a:rPr lang="en-US" sz="1600" dirty="0"/>
              <a:t>SIMA</a:t>
            </a:r>
          </a:p>
          <a:p>
            <a:r>
              <a:rPr lang="en-US" sz="1600" dirty="0"/>
              <a:t>Late accounting penalties</a:t>
            </a:r>
          </a:p>
          <a:p>
            <a:r>
              <a:rPr lang="en-US" sz="1600" dirty="0"/>
              <a:t>Payment via bank transfer</a:t>
            </a:r>
          </a:p>
          <a:p>
            <a:r>
              <a:rPr lang="en-US" sz="1600" dirty="0"/>
              <a:t>Initiating transfers</a:t>
            </a:r>
          </a:p>
          <a:p>
            <a:r>
              <a:rPr lang="en-US" sz="1600" dirty="0"/>
              <a:t>Excise duties, excise taxes, surtax and safeguard</a:t>
            </a:r>
          </a:p>
          <a:p>
            <a:r>
              <a:rPr lang="en-US" sz="1600" dirty="0"/>
              <a:t>Tariffs</a:t>
            </a:r>
          </a:p>
          <a:p>
            <a:r>
              <a:rPr lang="en-US" sz="1600" dirty="0"/>
              <a:t>Sales taxes</a:t>
            </a:r>
          </a:p>
          <a:p>
            <a:r>
              <a:rPr lang="en-US" sz="1600" dirty="0"/>
              <a:t>Refunds</a:t>
            </a:r>
          </a:p>
          <a:p>
            <a:r>
              <a:rPr lang="en-US" sz="1600" dirty="0"/>
              <a:t>Interest owed to CBSA</a:t>
            </a:r>
          </a:p>
        </p:txBody>
      </p:sp>
    </p:spTree>
    <p:extLst>
      <p:ext uri="{BB962C8B-B14F-4D97-AF65-F5344CB8AC3E}">
        <p14:creationId xmlns:p14="http://schemas.microsoft.com/office/powerpoint/2010/main" val="3273465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01650" y="367196"/>
            <a:ext cx="11188700" cy="432662"/>
          </a:xfrm>
        </p:spPr>
        <p:txBody>
          <a:bodyPr/>
          <a:lstStyle/>
          <a:p>
            <a:r>
              <a:rPr lang="en-US" sz="2800" noProof="0" dirty="0"/>
              <a:t>Deep Cycle Testing Approach</a:t>
            </a: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001226"/>
              </p:ext>
            </p:extLst>
          </p:nvPr>
        </p:nvGraphicFramePr>
        <p:xfrm>
          <a:off x="1389373" y="2195105"/>
          <a:ext cx="9418320" cy="27223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83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836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36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836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83664">
                  <a:extLst>
                    <a:ext uri="{9D8B030D-6E8A-4147-A177-3AD203B41FA5}">
                      <a16:colId xmlns:a16="http://schemas.microsoft.com/office/drawing/2014/main" val="1493188236"/>
                    </a:ext>
                  </a:extLst>
                </a:gridCol>
              </a:tblGrid>
              <a:tr h="679072">
                <a:tc>
                  <a:txBody>
                    <a:bodyPr/>
                    <a:lstStyle/>
                    <a:p>
                      <a:pPr mar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Scenarios will cover broad functionality of the CARM system </a:t>
                      </a: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dirty="0">
                          <a:latin typeface="+mn-lt"/>
                          <a:cs typeface="Segoe UI"/>
                        </a:rPr>
                        <a:t>Participation in DCT will be voluntary</a:t>
                      </a: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300"/>
                        </a:spcBef>
                        <a:buFontTx/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Sessions to prepare for TCPs on the Deep Cycle Testing approach</a:t>
                      </a: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300"/>
                        </a:spcBef>
                        <a:buFontTx/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Work with TCPs to schedule test dates</a:t>
                      </a: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12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Kickoff communications</a:t>
                      </a: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4821">
                <a:tc>
                  <a:txBody>
                    <a:bodyPr/>
                    <a:lstStyle/>
                    <a:p>
                      <a:pPr mar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There will be opportunities for TCPs to provide input to what we test</a:t>
                      </a: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dirty="0">
                          <a:latin typeface="Segoe UI"/>
                          <a:cs typeface="Segoe UI"/>
                        </a:rPr>
                        <a:t>Representative sample of TCPs will be selected for testing (10-15) ; selection by random</a:t>
                      </a: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Opportunity to discuss scenarios, technical requirements, and the detailed testing process</a:t>
                      </a: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300"/>
                        </a:spcBef>
                        <a:buFontTx/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Ensure TCPs are set up and have access to testing environments</a:t>
                      </a: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300"/>
                        </a:spcBef>
                        <a:buFontTx/>
                        <a:buNone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  <a:latin typeface="+mn-lt"/>
                        </a:rPr>
                        <a:t>Facilitate testing process and execute defect management plan</a:t>
                      </a: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7428">
                <a:tc>
                  <a:txBody>
                    <a:bodyPr/>
                    <a:lstStyle/>
                    <a:p>
                      <a:pPr mar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en-US" sz="11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Scenarios will be reviewed with TCPs for completeness and applicability </a:t>
                      </a: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US" sz="11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indent="0">
                        <a:lnSpc>
                          <a:spcPct val="106000"/>
                        </a:lnSpc>
                        <a:buFont typeface="Arial" panose="020B0604020202020204" pitchFamily="34" charset="0"/>
                        <a:buNone/>
                      </a:pPr>
                      <a:endParaRPr lang="en-US" sz="1100" dirty="0">
                        <a:latin typeface="+mn-lt"/>
                      </a:endParaRP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300"/>
                        </a:spcBef>
                        <a:buFontTx/>
                        <a:buNone/>
                      </a:pPr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300"/>
                        </a:spcBef>
                        <a:buFontTx/>
                        <a:buNone/>
                      </a:pPr>
                      <a:endParaRPr lang="en-US"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endParaRPr lang="en-US" sz="12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21920" marR="121920" marT="121920" marB="12192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algn="r">
              <a:spcBef>
                <a:spcPts val="600"/>
              </a:spcBef>
              <a:buSzPct val="100000"/>
              <a:buFont typeface="Arial"/>
              <a:buNone/>
            </a:pPr>
            <a:fld id="{A463779A-5FA6-46BB-A830-682585DD6BBA}" type="slidenum">
              <a:rPr lang="en-US" smtClean="0"/>
              <a:pPr algn="r">
                <a:spcBef>
                  <a:spcPts val="600"/>
                </a:spcBef>
                <a:buSzPct val="100000"/>
                <a:buFont typeface="Arial"/>
                <a:buNone/>
              </a:pPr>
              <a:t>5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A7F34D82-3932-4BFF-9814-162A004D4479}"/>
              </a:ext>
            </a:extLst>
          </p:cNvPr>
          <p:cNvGrpSpPr/>
          <p:nvPr/>
        </p:nvGrpSpPr>
        <p:grpSpPr>
          <a:xfrm>
            <a:off x="1376757" y="1607276"/>
            <a:ext cx="9427769" cy="594177"/>
            <a:chOff x="2395932" y="1854926"/>
            <a:chExt cx="11552159" cy="594177"/>
          </a:xfrm>
        </p:grpSpPr>
        <p:grpSp>
          <p:nvGrpSpPr>
            <p:cNvPr id="2" name="Group 1"/>
            <p:cNvGrpSpPr/>
            <p:nvPr/>
          </p:nvGrpSpPr>
          <p:grpSpPr>
            <a:xfrm>
              <a:off x="2395932" y="1854926"/>
              <a:ext cx="9294419" cy="587828"/>
              <a:chOff x="1954697" y="1965706"/>
              <a:chExt cx="6819161" cy="548640"/>
            </a:xfrm>
          </p:grpSpPr>
          <p:sp>
            <p:nvSpPr>
              <p:cNvPr id="16" name="Pentagon 15"/>
              <p:cNvSpPr/>
              <p:nvPr/>
            </p:nvSpPr>
            <p:spPr>
              <a:xfrm>
                <a:off x="1954697" y="1965706"/>
                <a:ext cx="1828800" cy="548640"/>
              </a:xfrm>
              <a:prstGeom prst="homePlate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8533" tIns="118533" rIns="118533" bIns="118533" rtlCol="0" anchor="ctr"/>
              <a:lstStyle/>
              <a:p>
                <a:pPr algn="ctr">
                  <a:lnSpc>
                    <a:spcPct val="106000"/>
                  </a:lnSpc>
                  <a:buFont typeface="Wingdings 2" pitchFamily="18" charset="2"/>
                  <a:buNone/>
                </a:pPr>
                <a:r>
                  <a:rPr lang="en-US" sz="1200" b="1" dirty="0">
                    <a:solidFill>
                      <a:schemeClr val="tx1"/>
                    </a:solidFill>
                    <a:latin typeface="Segoe UI" panose="020B0502040204020203" pitchFamily="34" charset="0"/>
                    <a:cs typeface="Segoe UI" panose="020B0502040204020203" pitchFamily="34" charset="0"/>
                  </a:rPr>
                  <a:t>Scenarios Selection</a:t>
                </a:r>
              </a:p>
            </p:txBody>
          </p:sp>
          <p:sp>
            <p:nvSpPr>
              <p:cNvPr id="18" name="Chevron 17"/>
              <p:cNvSpPr/>
              <p:nvPr/>
            </p:nvSpPr>
            <p:spPr>
              <a:xfrm>
                <a:off x="3618149" y="1965706"/>
                <a:ext cx="1828800" cy="548640"/>
              </a:xfrm>
              <a:prstGeom prst="chevron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8533" tIns="118533" rIns="118533" bIns="118533" rtlCol="0" anchor="ctr"/>
              <a:lstStyle/>
              <a:p>
                <a:r>
                  <a:rPr lang="en-US" sz="1400" b="1" dirty="0" smtClean="0">
                    <a:solidFill>
                      <a:schemeClr val="tx1"/>
                    </a:solidFill>
                  </a:rPr>
                  <a:t>TCP </a:t>
                </a:r>
                <a:r>
                  <a:rPr lang="en-US" sz="1400" b="1" dirty="0">
                    <a:solidFill>
                      <a:schemeClr val="tx1"/>
                    </a:solidFill>
                  </a:rPr>
                  <a:t>Selection</a:t>
                </a:r>
              </a:p>
            </p:txBody>
          </p:sp>
          <p:sp>
            <p:nvSpPr>
              <p:cNvPr id="19" name="Chevron 18"/>
              <p:cNvSpPr/>
              <p:nvPr/>
            </p:nvSpPr>
            <p:spPr>
              <a:xfrm>
                <a:off x="5281604" y="1965706"/>
                <a:ext cx="1828800" cy="548640"/>
              </a:xfrm>
              <a:prstGeom prst="chevron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8533" tIns="118533" rIns="118533" bIns="118533" rtlCol="0" anchor="ctr"/>
              <a:lstStyle/>
              <a:p>
                <a:r>
                  <a:rPr lang="en-US" sz="1400" b="1" dirty="0">
                    <a:solidFill>
                      <a:schemeClr val="tx1"/>
                    </a:solidFill>
                  </a:rPr>
                  <a:t>Information Sessions	</a:t>
                </a:r>
              </a:p>
            </p:txBody>
          </p:sp>
          <p:sp>
            <p:nvSpPr>
              <p:cNvPr id="25" name="Chevron 24"/>
              <p:cNvSpPr/>
              <p:nvPr/>
            </p:nvSpPr>
            <p:spPr>
              <a:xfrm>
                <a:off x="6945058" y="1965706"/>
                <a:ext cx="1828800" cy="548640"/>
              </a:xfrm>
              <a:prstGeom prst="chevron">
                <a:avLst/>
              </a:prstGeom>
              <a:solidFill>
                <a:srgbClr val="E1EAFF"/>
              </a:solidFill>
              <a:ln w="63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18533" tIns="118533" rIns="118533" bIns="118533" rtlCol="0" anchor="ctr"/>
              <a:lstStyle/>
              <a:p>
                <a:r>
                  <a:rPr lang="en-US" sz="1400" b="1" dirty="0">
                    <a:solidFill>
                      <a:schemeClr val="tx1"/>
                    </a:solidFill>
                  </a:rPr>
                  <a:t>Readiness</a:t>
                </a:r>
              </a:p>
            </p:txBody>
          </p:sp>
        </p:grpSp>
        <p:sp>
          <p:nvSpPr>
            <p:cNvPr id="13" name="Chevron 24">
              <a:extLst>
                <a:ext uri="{FF2B5EF4-FFF2-40B4-BE49-F238E27FC236}">
                  <a16:creationId xmlns:a16="http://schemas.microsoft.com/office/drawing/2014/main" id="{1D1EC2F1-7184-41F3-971C-5F8E7CD61657}"/>
                </a:ext>
              </a:extLst>
            </p:cNvPr>
            <p:cNvSpPr/>
            <p:nvPr/>
          </p:nvSpPr>
          <p:spPr>
            <a:xfrm>
              <a:off x="11455463" y="1861275"/>
              <a:ext cx="2492628" cy="587828"/>
            </a:xfrm>
            <a:prstGeom prst="chevron">
              <a:avLst/>
            </a:prstGeom>
            <a:solidFill>
              <a:schemeClr val="accent1">
                <a:lumMod val="60000"/>
                <a:lumOff val="40000"/>
              </a:schemeClr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18533" tIns="118533" rIns="118533" bIns="118533" rtlCol="0" anchor="ctr"/>
            <a:lstStyle/>
            <a:p>
              <a:r>
                <a:rPr lang="en-US" sz="1400" b="1" dirty="0">
                  <a:solidFill>
                    <a:schemeClr val="tx1"/>
                  </a:solidFill>
                </a:rPr>
                <a:t>Deep Cycle Testing</a:t>
              </a:r>
            </a:p>
          </p:txBody>
        </p:sp>
      </p:grp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7B2E0D8-C218-46DE-A47E-B5B1FF8C4AE6}"/>
              </a:ext>
            </a:extLst>
          </p:cNvPr>
          <p:cNvCxnSpPr>
            <a:cxnSpLocks/>
          </p:cNvCxnSpPr>
          <p:nvPr/>
        </p:nvCxnSpPr>
        <p:spPr>
          <a:xfrm>
            <a:off x="1376756" y="1387918"/>
            <a:ext cx="9457619" cy="0"/>
          </a:xfrm>
          <a:prstGeom prst="line">
            <a:avLst/>
          </a:prstGeom>
          <a:ln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A4EF542E-1C08-41A0-8DF4-9DB1D666332A}"/>
              </a:ext>
            </a:extLst>
          </p:cNvPr>
          <p:cNvSpPr/>
          <p:nvPr/>
        </p:nvSpPr>
        <p:spPr>
          <a:xfrm>
            <a:off x="1376756" y="1313529"/>
            <a:ext cx="166294" cy="15390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4636134-F691-4BF1-8ADC-2DD88829CFF6}"/>
              </a:ext>
            </a:extLst>
          </p:cNvPr>
          <p:cNvSpPr/>
          <p:nvPr/>
        </p:nvSpPr>
        <p:spPr>
          <a:xfrm>
            <a:off x="4820245" y="1313529"/>
            <a:ext cx="166294" cy="15390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3F04BAB3-BD89-4B53-8A33-95F55A9FAFFD}"/>
              </a:ext>
            </a:extLst>
          </p:cNvPr>
          <p:cNvSpPr/>
          <p:nvPr/>
        </p:nvSpPr>
        <p:spPr>
          <a:xfrm>
            <a:off x="8263733" y="1313529"/>
            <a:ext cx="166294" cy="15390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06FCE74-5A76-488B-BF85-7F8F74632B7E}"/>
              </a:ext>
            </a:extLst>
          </p:cNvPr>
          <p:cNvSpPr/>
          <p:nvPr/>
        </p:nvSpPr>
        <p:spPr>
          <a:xfrm>
            <a:off x="1043606" y="928223"/>
            <a:ext cx="854765" cy="2681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August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309AE374-65B2-4707-A09F-8BBCFFA66BE1}"/>
              </a:ext>
            </a:extLst>
          </p:cNvPr>
          <p:cNvSpPr/>
          <p:nvPr/>
        </p:nvSpPr>
        <p:spPr>
          <a:xfrm>
            <a:off x="4483936" y="877052"/>
            <a:ext cx="1229600" cy="3193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September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9B914F6-64C0-43B5-AC62-5E3DF954D93A}"/>
              </a:ext>
            </a:extLst>
          </p:cNvPr>
          <p:cNvSpPr/>
          <p:nvPr/>
        </p:nvSpPr>
        <p:spPr>
          <a:xfrm>
            <a:off x="8256755" y="914977"/>
            <a:ext cx="987296" cy="2813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</a:rPr>
              <a:t>October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EBF4858-038C-4C21-8525-642FDCB73578}"/>
              </a:ext>
            </a:extLst>
          </p:cNvPr>
          <p:cNvSpPr/>
          <p:nvPr/>
        </p:nvSpPr>
        <p:spPr>
          <a:xfrm>
            <a:off x="1201663" y="5031604"/>
            <a:ext cx="9788669" cy="760158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If you would like to participate in Deep Cycle Testing, please email the CARM inbox:</a:t>
            </a:r>
          </a:p>
          <a:p>
            <a:pPr algn="ctr"/>
            <a:r>
              <a:rPr lang="en-US" sz="1600" u="sng" dirty="0">
                <a:solidFill>
                  <a:schemeClr val="tx1"/>
                </a:solidFill>
              </a:rPr>
              <a:t>CBSA.CARM_Engagement-Engagement_de_la_GCRA.ASFC@cbsa-asfc.gc.ca</a:t>
            </a:r>
            <a:endParaRPr lang="en-US" sz="1600" u="sng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173157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9825" y="1049508"/>
            <a:ext cx="11125218" cy="556734"/>
          </a:xfrm>
        </p:spPr>
        <p:txBody>
          <a:bodyPr/>
          <a:lstStyle/>
          <a:p>
            <a:r>
              <a:rPr lang="en-US" dirty="0"/>
              <a:t>Timeline </a:t>
            </a:r>
          </a:p>
          <a:p>
            <a:r>
              <a:rPr lang="en-US" sz="1400" dirty="0"/>
              <a:t>(</a:t>
            </a:r>
            <a:r>
              <a:rPr lang="en-US" sz="1400" i="1" dirty="0"/>
              <a:t>Dates subject to change</a:t>
            </a:r>
            <a:r>
              <a:rPr lang="en-US" sz="1400" dirty="0"/>
              <a:t>)</a:t>
            </a:r>
            <a:endParaRPr lang="en-US" sz="1400" noProof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055" y="546158"/>
            <a:ext cx="11188700" cy="698501"/>
          </a:xfrm>
        </p:spPr>
        <p:txBody>
          <a:bodyPr/>
          <a:lstStyle/>
          <a:p>
            <a:r>
              <a:rPr lang="en-US" sz="3200" noProof="0" dirty="0"/>
              <a:t>CBSA CARM – Deep </a:t>
            </a:r>
            <a:r>
              <a:rPr lang="en-US" sz="3200" dirty="0"/>
              <a:t>C</a:t>
            </a:r>
            <a:r>
              <a:rPr lang="en-US" sz="3200" noProof="0" dirty="0"/>
              <a:t>ycle </a:t>
            </a:r>
            <a:r>
              <a:rPr lang="en-US" sz="3200" dirty="0"/>
              <a:t>T</a:t>
            </a:r>
            <a:r>
              <a:rPr lang="en-US" sz="3200" noProof="0" dirty="0"/>
              <a:t>esting Activities for TCPs</a:t>
            </a:r>
          </a:p>
        </p:txBody>
      </p:sp>
      <p:graphicFrame>
        <p:nvGraphicFramePr>
          <p:cNvPr id="37" name="Table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6530290"/>
              </p:ext>
            </p:extLst>
          </p:nvPr>
        </p:nvGraphicFramePr>
        <p:xfrm>
          <a:off x="1321901" y="1617123"/>
          <a:ext cx="9482774" cy="3066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51251">
                  <a:extLst>
                    <a:ext uri="{9D8B030D-6E8A-4147-A177-3AD203B41FA5}">
                      <a16:colId xmlns:a16="http://schemas.microsoft.com/office/drawing/2014/main" val="4284568668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3950544124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2182457792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2759418153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1229282592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721608108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1579713459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1739190514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2171498321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2804590845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3502522299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1066764142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1054838701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1462387338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2589886849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3657955512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1245657576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2065718407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1584877688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2476079389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3761504264"/>
                    </a:ext>
                  </a:extLst>
                </a:gridCol>
                <a:gridCol w="306263">
                  <a:extLst>
                    <a:ext uri="{9D8B030D-6E8A-4147-A177-3AD203B41FA5}">
                      <a16:colId xmlns:a16="http://schemas.microsoft.com/office/drawing/2014/main" val="2991168477"/>
                    </a:ext>
                  </a:extLst>
                </a:gridCol>
              </a:tblGrid>
              <a:tr h="265003"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August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September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October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November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lang="en-GB" sz="800" b="0" dirty="0"/>
                    </a:p>
                  </a:txBody>
                  <a:tcPr marL="36000" marR="36000" marT="36000" marB="36000"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December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13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6951222"/>
                  </a:ext>
                </a:extLst>
              </a:tr>
              <a:tr h="265003"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36000" marR="36000" marT="36000" marB="36000" anchor="ctr"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36000" marR="36000" marT="36000" marB="36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0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36000" marR="36000" marT="36000" marB="36000" anchor="ctr">
                    <a:lnL w="12700" cmpd="sng">
                      <a:noFill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8908177"/>
                  </a:ext>
                </a:extLst>
              </a:tr>
              <a:tr h="245617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Volunteering for DCT opened</a:t>
                      </a:r>
                    </a:p>
                  </a:txBody>
                  <a:tcPr marL="0" marR="0" marT="18000" marB="18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3502363"/>
                  </a:ext>
                </a:extLst>
              </a:tr>
              <a:tr h="2456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TCPs for DCT confirmed</a:t>
                      </a:r>
                    </a:p>
                  </a:txBody>
                  <a:tcPr marL="0" marR="0" marT="18000" marB="18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2488464"/>
                  </a:ext>
                </a:extLst>
              </a:tr>
              <a:tr h="245617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DCT information Session 1</a:t>
                      </a:r>
                    </a:p>
                  </a:txBody>
                  <a:tcPr marL="0" marR="0" marT="18000" marB="18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1338347"/>
                  </a:ext>
                </a:extLst>
              </a:tr>
              <a:tr h="2456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DCT information Session 2</a:t>
                      </a:r>
                    </a:p>
                  </a:txBody>
                  <a:tcPr marL="0" marR="0" marT="18000" marB="18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5344956"/>
                  </a:ext>
                </a:extLst>
              </a:tr>
              <a:tr h="2456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DCT information session 3</a:t>
                      </a:r>
                    </a:p>
                  </a:txBody>
                  <a:tcPr marL="0" marR="0" marT="18000" marB="18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n-GB" sz="14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2292797"/>
                  </a:ext>
                </a:extLst>
              </a:tr>
              <a:tr h="235170">
                <a:tc rowSpan="2">
                  <a:txBody>
                    <a:bodyPr/>
                    <a:lstStyle/>
                    <a:p>
                      <a:pPr marL="0" marR="0" lvl="0" indent="0" algn="l" defTabSz="914377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Submit Enrolment forms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ECCRD requirements completed</a:t>
                      </a:r>
                    </a:p>
                  </a:txBody>
                  <a:tcPr marL="0" marR="0" marT="18000" marB="18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0455852"/>
                  </a:ext>
                </a:extLst>
              </a:tr>
              <a:tr h="23517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1586068"/>
                  </a:ext>
                </a:extLst>
              </a:tr>
              <a:tr h="2456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Schedule TCP testing kickoff date</a:t>
                      </a:r>
                    </a:p>
                  </a:txBody>
                  <a:tcPr marL="0" marR="0" marT="18000" marB="18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5832365"/>
                  </a:ext>
                </a:extLst>
              </a:tr>
              <a:tr h="2456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Ping Testing</a:t>
                      </a:r>
                    </a:p>
                  </a:txBody>
                  <a:tcPr marL="0" marR="0" marT="18000" marB="18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731272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Bef>
                          <a:spcPts val="300"/>
                        </a:spcBef>
                        <a:buFont typeface="Arial" panose="020B0604020202020204" pitchFamily="34" charset="0"/>
                        <a:buNone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Deep cycle testing window</a:t>
                      </a:r>
                    </a:p>
                  </a:txBody>
                  <a:tcPr marL="0" marR="0" marT="18000" marB="18000" anchor="ctr">
                    <a:lnL w="12700" cmpd="sng">
                      <a:noFill/>
                    </a:lnL>
                    <a:lnR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18000" marB="18000" anchor="ctr">
                    <a:lnL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3349255"/>
                  </a:ext>
                </a:extLst>
              </a:tr>
            </a:tbl>
          </a:graphicData>
        </a:graphic>
      </p:graphicFrame>
      <p:sp>
        <p:nvSpPr>
          <p:cNvPr id="46" name="Rectangle 45"/>
          <p:cNvSpPr/>
          <p:nvPr/>
        </p:nvSpPr>
        <p:spPr bwMode="gray">
          <a:xfrm>
            <a:off x="8060635" y="4500000"/>
            <a:ext cx="2103120" cy="109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11346395" y="6477000"/>
            <a:ext cx="343955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lang="en-US" sz="900" kern="1200" smtClean="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600"/>
              </a:spcBef>
              <a:buSzPct val="100000"/>
              <a:buFont typeface="Arial"/>
              <a:buNone/>
            </a:pPr>
            <a:fld id="{A463779A-5FA6-46BB-A830-682585DD6BBA}" type="slidenum">
              <a:rPr lang="en-US" smtClean="0"/>
              <a:pPr algn="r">
                <a:spcBef>
                  <a:spcPts val="600"/>
                </a:spcBef>
                <a:buSzPct val="100000"/>
                <a:buFont typeface="Arial"/>
                <a:buNone/>
              </a:pPr>
              <a:t>6</a:t>
            </a:fld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83790200-BF9B-495C-A675-34DB774D25FB}"/>
              </a:ext>
            </a:extLst>
          </p:cNvPr>
          <p:cNvSpPr/>
          <p:nvPr/>
        </p:nvSpPr>
        <p:spPr bwMode="gray">
          <a:xfrm>
            <a:off x="6506414" y="2759684"/>
            <a:ext cx="268331" cy="109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3EEE4E4-8450-4F12-9B74-3FDE8E2B9DBE}"/>
              </a:ext>
            </a:extLst>
          </p:cNvPr>
          <p:cNvSpPr/>
          <p:nvPr/>
        </p:nvSpPr>
        <p:spPr bwMode="gray">
          <a:xfrm>
            <a:off x="6834003" y="3981046"/>
            <a:ext cx="548640" cy="109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524A382-9EB4-4BBD-A7A3-9AB5B93F04E9}"/>
              </a:ext>
            </a:extLst>
          </p:cNvPr>
          <p:cNvSpPr/>
          <p:nvPr/>
        </p:nvSpPr>
        <p:spPr bwMode="gray">
          <a:xfrm>
            <a:off x="6834003" y="3746465"/>
            <a:ext cx="268331" cy="109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D108DE8-77FC-40AD-BB20-DBA1B188DD5F}"/>
              </a:ext>
            </a:extLst>
          </p:cNvPr>
          <p:cNvSpPr/>
          <p:nvPr/>
        </p:nvSpPr>
        <p:spPr bwMode="gray">
          <a:xfrm>
            <a:off x="9283632" y="6409509"/>
            <a:ext cx="2159431" cy="313508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bg1"/>
            </a:solidFill>
            <a:miter lim="800000"/>
            <a:headEnd/>
            <a:tailEnd/>
          </a:ln>
        </p:spPr>
        <p:txBody>
          <a:bodyPr wrap="square" lIns="88900" tIns="88900" rIns="88900" bIns="88900" rtlCol="0" anchor="ctr"/>
          <a:lstStyle/>
          <a:p>
            <a:pPr algn="ctr">
              <a:lnSpc>
                <a:spcPct val="106000"/>
              </a:lnSpc>
              <a:buFont typeface="Wingdings 2" pitchFamily="18" charset="2"/>
              <a:buNone/>
            </a:pP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EC64782-1269-4693-AE72-66DECBF05DF1}"/>
              </a:ext>
            </a:extLst>
          </p:cNvPr>
          <p:cNvSpPr/>
          <p:nvPr/>
        </p:nvSpPr>
        <p:spPr bwMode="gray">
          <a:xfrm>
            <a:off x="5642207" y="2309508"/>
            <a:ext cx="447697" cy="11365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D1BE74C-E88C-4605-9F7D-3E69F041F6A3}"/>
              </a:ext>
            </a:extLst>
          </p:cNvPr>
          <p:cNvSpPr/>
          <p:nvPr/>
        </p:nvSpPr>
        <p:spPr bwMode="gray">
          <a:xfrm>
            <a:off x="6518420" y="3010788"/>
            <a:ext cx="268331" cy="109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9A21352-AA3C-4B90-922A-F6F802FEBBA1}"/>
              </a:ext>
            </a:extLst>
          </p:cNvPr>
          <p:cNvSpPr/>
          <p:nvPr/>
        </p:nvSpPr>
        <p:spPr bwMode="gray">
          <a:xfrm>
            <a:off x="6532095" y="3263301"/>
            <a:ext cx="268331" cy="109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E93DF0D-17DC-4F6C-9AC7-0BEF3C4545E9}"/>
              </a:ext>
            </a:extLst>
          </p:cNvPr>
          <p:cNvSpPr/>
          <p:nvPr/>
        </p:nvSpPr>
        <p:spPr bwMode="gray">
          <a:xfrm>
            <a:off x="6834003" y="3523257"/>
            <a:ext cx="268331" cy="109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2E6DC32-8BC2-424E-ADF5-D92915DD83D9}"/>
              </a:ext>
            </a:extLst>
          </p:cNvPr>
          <p:cNvSpPr/>
          <p:nvPr/>
        </p:nvSpPr>
        <p:spPr bwMode="gray">
          <a:xfrm>
            <a:off x="7469216" y="4253759"/>
            <a:ext cx="548640" cy="109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B2119B0E-3B92-4E6D-81B3-5707E9084F3C}"/>
              </a:ext>
            </a:extLst>
          </p:cNvPr>
          <p:cNvSpPr/>
          <p:nvPr/>
        </p:nvSpPr>
        <p:spPr bwMode="gray">
          <a:xfrm>
            <a:off x="6238083" y="2505573"/>
            <a:ext cx="268331" cy="10972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5FA6E4B-BAC6-4A88-9ABF-5E80DD8FBF1C}"/>
              </a:ext>
            </a:extLst>
          </p:cNvPr>
          <p:cNvSpPr/>
          <p:nvPr/>
        </p:nvSpPr>
        <p:spPr>
          <a:xfrm>
            <a:off x="1201663" y="5031604"/>
            <a:ext cx="9788669" cy="760158"/>
          </a:xfrm>
          <a:prstGeom prst="rect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If you would like to participate in Deep Cycle Testing, please email the CARM inbox:</a:t>
            </a:r>
          </a:p>
          <a:p>
            <a:pPr algn="ctr"/>
            <a:r>
              <a:rPr lang="en-US" sz="1600" u="sng" dirty="0">
                <a:solidFill>
                  <a:schemeClr val="tx1"/>
                </a:solidFill>
              </a:rPr>
              <a:t>CBSA.CARM_Engagement-Engagement_de_la_GCRA.ASFC@cbsa-asfc.gc.ca</a:t>
            </a:r>
            <a:endParaRPr lang="en-US" sz="1600" u="sng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838107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itle Page Car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i="1" dirty="0" smtClean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ARM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AR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AR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CAR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5_CARM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00"/>
      </a:hlink>
      <a:folHlink>
        <a:srgbClr val="0000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Title Page Car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i="1" dirty="0" smtClean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6_CAR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C2F82D022B1F4F983BBDB82D6FB6C3" ma:contentTypeVersion="4" ma:contentTypeDescription="Create a new document." ma:contentTypeScope="" ma:versionID="6b12897f21b6e1028eaa2e68d676ce0d">
  <xsd:schema xmlns:xsd="http://www.w3.org/2001/XMLSchema" xmlns:xs="http://www.w3.org/2001/XMLSchema" xmlns:p="http://schemas.microsoft.com/office/2006/metadata/properties" xmlns:ns2="4cfa4bed-6ff4-41f5-bd9f-3534850fd751" targetNamespace="http://schemas.microsoft.com/office/2006/metadata/properties" ma:root="true" ma:fieldsID="7b1e75b5edf4d78a8a5a0c18ecfbf9f1" ns2:_="">
    <xsd:import namespace="4cfa4bed-6ff4-41f5-bd9f-3534850fd75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fa4bed-6ff4-41f5-bd9f-3534850fd75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817A426-B4FC-4809-9999-ED54BB7D1611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4cfa4bed-6ff4-41f5-bd9f-3534850fd751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93ED08F-7454-4577-97AC-A30A8E7052E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cfa4bed-6ff4-41f5-bd9f-3534850fd75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6D6748D-AEC7-432E-8EF9-C0698A4B136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708</TotalTime>
  <Words>580</Words>
  <Application>Microsoft Office PowerPoint</Application>
  <PresentationFormat>Widescreen</PresentationFormat>
  <Paragraphs>120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9</vt:i4>
      </vt:variant>
      <vt:variant>
        <vt:lpstr>Slide Titles</vt:lpstr>
      </vt:variant>
      <vt:variant>
        <vt:i4>6</vt:i4>
      </vt:variant>
    </vt:vector>
  </HeadingPairs>
  <TitlesOfParts>
    <vt:vector size="23" baseType="lpstr">
      <vt:lpstr>Arial</vt:lpstr>
      <vt:lpstr>Calibri</vt:lpstr>
      <vt:lpstr>Calibri Light</vt:lpstr>
      <vt:lpstr>Graphik Regular</vt:lpstr>
      <vt:lpstr>Open Sans</vt:lpstr>
      <vt:lpstr>Roboto</vt:lpstr>
      <vt:lpstr>Segoe UI</vt:lpstr>
      <vt:lpstr>Wingdings 2</vt:lpstr>
      <vt:lpstr>Title Page Carm</vt:lpstr>
      <vt:lpstr>CARM</vt:lpstr>
      <vt:lpstr>1_CARM</vt:lpstr>
      <vt:lpstr>2_CARM</vt:lpstr>
      <vt:lpstr>3_CARM</vt:lpstr>
      <vt:lpstr>Custom Design</vt:lpstr>
      <vt:lpstr>5_CARM</vt:lpstr>
      <vt:lpstr>1_Title Page Carm</vt:lpstr>
      <vt:lpstr>6_CARM</vt:lpstr>
      <vt:lpstr>CARM TCP Participation for  Deep Cycle Testing</vt:lpstr>
      <vt:lpstr>PowerPoint Presentation</vt:lpstr>
      <vt:lpstr>We’re looking for TCPs to participate in Deep Cycle Testing to test the functionality of their systems and CARM</vt:lpstr>
      <vt:lpstr>What will be tested</vt:lpstr>
      <vt:lpstr>Deep Cycle Testing Approach</vt:lpstr>
      <vt:lpstr>CBSA CARM – Deep Cycle Testing Activities for TCPs</vt:lpstr>
    </vt:vector>
  </TitlesOfParts>
  <Company>Government of Canada / Gouvernement du Canada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BMC Update on Process Design Workshops</dc:title>
  <dc:creator>Ogilvie, Melissa</dc:creator>
  <cp:lastModifiedBy>Whittaker, Kerri-Anne</cp:lastModifiedBy>
  <cp:revision>2</cp:revision>
  <cp:lastPrinted>2019-09-30T17:56:38Z</cp:lastPrinted>
  <dcterms:created xsi:type="dcterms:W3CDTF">2018-08-30T17:10:33Z</dcterms:created>
  <dcterms:modified xsi:type="dcterms:W3CDTF">2021-08-26T16:27:48Z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0x010100A3C2F82D022B1F4F983BBDB82D6FB6C3</vt:lpwstr>
  </property>
  <property fmtid="{D5CDD505-2E9C-101B-9397-08002B2CF9AE}" pid="3" name="MSIP_Label_ea60d57e-af5b-4752-ac57-3e4f28ca11dc_Enabled">
    <vt:lpwstr>true</vt:lpwstr>
  </property>
  <property fmtid="{D5CDD505-2E9C-101B-9397-08002B2CF9AE}" pid="4" name="MSIP_Label_ea60d57e-af5b-4752-ac57-3e4f28ca11dc_SetDate">
    <vt:lpwstr>2021-06-11T13:54:05Z</vt:lpwstr>
  </property>
  <property fmtid="{D5CDD505-2E9C-101B-9397-08002B2CF9AE}" pid="5" name="MSIP_Label_ea60d57e-af5b-4752-ac57-3e4f28ca11dc_Method">
    <vt:lpwstr>Standard</vt:lpwstr>
  </property>
  <property fmtid="{D5CDD505-2E9C-101B-9397-08002B2CF9AE}" pid="6" name="MSIP_Label_ea60d57e-af5b-4752-ac57-3e4f28ca11dc_Name">
    <vt:lpwstr>ea60d57e-af5b-4752-ac57-3e4f28ca11dc</vt:lpwstr>
  </property>
  <property fmtid="{D5CDD505-2E9C-101B-9397-08002B2CF9AE}" pid="7" name="MSIP_Label_ea60d57e-af5b-4752-ac57-3e4f28ca11dc_SiteId">
    <vt:lpwstr>36da45f1-dd2c-4d1f-af13-5abe46b99921</vt:lpwstr>
  </property>
  <property fmtid="{D5CDD505-2E9C-101B-9397-08002B2CF9AE}" pid="8" name="MSIP_Label_ea60d57e-af5b-4752-ac57-3e4f28ca11dc_ActionId">
    <vt:lpwstr>c49fae96-4022-4b96-b399-d71b40ab2d0c</vt:lpwstr>
  </property>
  <property fmtid="{D5CDD505-2E9C-101B-9397-08002B2CF9AE}" pid="9" name="MSIP_Label_ea60d57e-af5b-4752-ac57-3e4f28ca11dc_ContentBits">
    <vt:lpwstr>0</vt:lpwstr>
  </property>
  <property fmtid="{D5CDD505-2E9C-101B-9397-08002B2CF9AE}" pid="10" name="Language">
    <vt:lpwstr>EnglishUS</vt:lpwstr>
  </property>
</Properties>
</file>